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306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78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5T03:08:49.014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0 161 0,'26'0'141,"27"0"-141,0 0 0,26 0 15,1 0 1,-1 0-16,53 0 16,-26 0-16,26 0 15,-52 0-15,-54 0 16,54 0-16,-27 0 15,-27 0-15,27 0 16,-27 0-16,27 0 0,0 0 16,27 0-1,-54 0-15,27 0 0,26 0 16,1 0 0,-1 0-16,27 0 15,-27 0 1,1 0-16,-1 0 0,-26 0 15,26 0-15,-26-26 16,53 26-16,-26 0 16,-28 0-16,28 0 0,-27 0 15,-27 0 1,27-27-16,0 27 16,-27 0-1,27 0 1,0 0-16,27 0 15,-1 0-15,0 0 0,27 0 16,-26 0-16,-1-26 16,-26 26-16,0 0 15,26 0-15,-26 0 16,0 0 0,0 0-16,26 0 15,-26 0-15,0 0 16,27-27-16,-28 27 0,28 0 15,-27 0-15,53-26 0,-53 26 16,-27 0 0,27 0-16,0 0 15,-27-27 1,27 27-16,-26 0 0,-1 0 16,1 0-16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5T03:32:11.306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0 132 0,'27'26'62,"105"-26"-62,-53 0 16,54 0-16,-28 0 0,28 0 16,-28 0-1,134 0-15,-81 0 0,-25 0 16,-28 27-1,81-27-15,-28 0 16,54 0-16,0 26 16,26-26-16,-26 0 15,-1 0-15,-52 0 0,53 0 16,-1 0 0,-131 0-16,78 0 15,133 0-15,-132 0 16,-26 0-16,52 0 15,26 0-15,-78 0 16,25 0-16,54 0 16,53 0-1,-54 0-15,-52 0 0,0 0 16,26 0-16,-79 0 0,53 0 31,79 0-31,-27 0 0,-52 0 16,-53 0-16,53 0 15,-53 0 1,-1 0-16,28 0 16,-54 0-16,0 0 0,1 0 15,-1 0-15,27-26 16,-53 26-16,26 0 16,-26-27-16,0 27 15,0 0-15,0-26 16,-27 26-16,1 0 15,-1-26 1,54 26-16,-27 0 16,79-27-16,-53 27 15,-52 0-15,52 0 0,-26 0 16,26-26-16,-26 26 16,-26 0-16,-1 0 15,27 0 126,0 0-141,-26 0 0,26 0 15,-27 0 1,0 0 0,-52-53 62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5T03:32:13.436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53 0,'27'0'62,"52"0"-46,0 0-16,54 0 0,-27 0 15,26 0 1,27 0-16,-1 0 0,1 0 16,0 0-1,0 0-15,105 0 16,-131 0-16,78 0 0,54 0 16,-54 0-1,-52 53-15,106-53 0,-80 0 16,80 0-1,-107 0-15,54 0 16,-106 0-16,26 0 16,-26 0-16,0 0 15,-27 0-15,-26 0 0,0 0 16,-27 0 0,1 0-16,26 0 15,-27 0 1,27 0-16,-26 0 15,-1-26-15,27 26 16,53 0-16,-27 0 16,-26 0-16,27 0 15,-28 0-15,1 0 16,0 0-16,0 0 0,0 0 31,-26 0-31,-1-27 0,0 27 16,1 0-1,-27-26 95,0-1-110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5T03:32:34.206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96 0,'79'0'110,"27"0"-110,26-27 0,27 27 15,-27 0 1,27 0-16,53-52 0,-80 52 16,53 0-1,-26 0-15,106 0 0,-133 0 16,27 0 0,-1 0-16,-25 0 15,-28 0-15,28 0 0,-27 0 16,52 0-1,-25 0-15,25 0 0,1 0 16,0 0 0,-27 26-16,-26-26 0,-27 0 15,1 0 1,26 0-16,-27 0 16,0 0-16,-26 0 15,80 0-15,-54 0 16,27 53-16,0-53 0,-1 0 15,54 0 1,-53 0-16,26 0 0,-26 0 16,-53 26-1,79-26-15,-26 0 16,0 0-16,0 0 0,26 0 16,27 27-1,0-27-15,-1 0 0,-25 0 16,25 0-1,54 0-15,-53 0 0,-53 0 16,52 0 0,81 0-16,-81 0 15,-105 0-15,132 0 0,-26 0 16,-27 0 0,-52 0-16,52 0 0,-26 0 15,-27 0 1,54 0-16,-28 0 0,1 0 15,-26 0 1,26 0-16,-27 0 16,27 0-16,-27 0 0,0 0 15,54 0 1,-54 0-16,1 0 0,-1 0 16,0 0-1,27 0-15,-27 0 0,27 0 16,-26 0-1,26 0-15,-27 0 16,-26 0-16,26 0 16,1 0-16,-1 0 15,27 0-15,-27 0 0,1 0 16,-1 0 0,53 0-16,-26 0 0,-27 0 15,27 0 1,-26 0-16,25 0 15,54 0-15,-27 0 16,27-27-16,-79 27 16,-1 0-16,80 0 15,26 0-15,-26 0 16,-1 0-16,-105 0 0,106 0 16,0 0-1,-27-53-15,27 53 16,53 0-16,-54 0 15,-25 0-15,25 0 16,54 0-16,-106 0 16,26 0-16,-26 0 15,-27 0-15,54 0 0,-28 0 16,28 0 0,-54 0-16,53 0 15,-79 0-15,27 0 16,-1 0-16,-26 0 15,0 0-15,0 0 16,0 0-16,0 0 16,0 0-1,-27 0-15,27 0 0,0 0 16,-27 0-16,27 0 16,-26 0-16,26 0 15,-27 0-15,27 0 16,-27 0-1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5T03:34:55.621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0 500 0,'26'0'94,"27"-26"-94,53 26 0,27-27 16,-54 27-16,53-26 15,80 26-15,-106 0 16,52 0-16,28-53 16,-28 53-1,1 0-15,0 0 0,26-27 16,27 27-1,211-53-15,-158 27 0,132-27 16,-133 27 0,212-27-16,-264 53 0,264-27 15,-264 27-15,-27-53 16,27 53 0,-106 0-16,105 0 0,1 0 15,0 0 1,-1 0-16,27 0 0,-26 0 15,-53 0 1,0 0-16,-27 0 0,27 0 16,-53 0-16,-27 0 15,53 0 1,-52 0-16,25 0 0,-52 0 16,80 0-1,25 0-15,-52 0 0,0 0 16,0 0-1,26 0-15,-52 0 0,-1 0 16,0 0 0,1 0-16,-27 0 15,-27 0-15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5T03:36:24.757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29 0,'106'0'125,"-26"0"-125,-1 0 15,0 26-15,54-26 16,-107 27-16,53-27 15,1 26 1,-1 1-16,1 26 0,25-53 16,1 26-1,27 1-15,-1-1 16,-26-26-16,26 27 0,-26-27 16,-27 0-16,27 26 15,0-26-15,-27 0 16,27 0-1,-27 0-15,1 0 0,-1 0 16,-26 0 0,79 0-16,-105 0 0,79 0 15,-53 27 1,0-27-16,-1 0 0,-25 0 16,26 0-16,53 0 15,-53 0 1,26 0-16,0 0 0,-26 0 15,0 0 1,0 0-16,26 0 0,-52 0 16,26 0-1,-27 0-15,27 0 0,0 0 16,53 0-16,-27 0 16,1 0-1,-27-27-15,26 27 0,-26 0 16,26-26-1,27 26-15,-27 0 0,1-27 16,-27 27 0,26 0-16,27-26 15,-27 26-15,1 0 16,52 0-16,-53-27 16,27 27-16,27-26 15,-54 26-15,80 0 16,-80 0-16,53-53 15,-79 53-15,53 0 16,26 0-16,27 0 0,-80 0 16,-26 0-1,27 0-15,-1 0 16,1 0-16,25 0 0,-25 0 16,-1 0-1,0-27-15,27 27 0,-26 0 16,-27 0-1,52 0-15,-25 0 0,52 0 16,-26 0 0,0-26-16,0 26 15,26 0-15,-53-27 16,1 27-16,-1 0 16,-26 0-16,53-26 0,-27 26 15,1-26 1,-28 26-16,28 0 0,-1 0 15,-26 0 1,0 0-16,0 0 16,26 0-16,-26 0 15,27 0-15,25 0 16,-52 0-16,0 0 0,27 0 16,-54 0-1,27 0-15,-27 0 16,54 0-16,-27 0 15,0 0-15,0 0 16,0 0-16,-1 0 16,-25 0-16,-1 0 15,27 0 1,-26 0-16,26 0 0,0 0 16,-27 0-16,27 0 0,0 0 15,-27 0 1,1 0-16,-1 0 15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5T03:44:10.663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0 218 0,'106'0'63,"-27"0"-47,1 0-16,78 0 15,-25 0-15,-28-26 16,28 26-16,25 0 0,1 0 15,-79 0-15,52 0 16,27 0-16,52 0 16,-52 0-16,-53 0 15,53 0 1,105 0-16,-158 0 0,0 0 16,53 0-1,-1 0-15,1 0 0,-27 0 16,-26 0-16,27 0 15,-54 0-15,53 0 16,-52 0-16,25 0 16,28-26-1,-54 26-15,53 0 0,-52 0 16,26 0 0,26-27-16,-26 27 0,26 0 15,-26 0 1,26 0-16,-26 0 0,26 0 15,-26 0-15,53 0 16,-27-53 0,27 53-16,-27 0 0,53 0 15,-26 0 1,-27 0-16,186 0 16,-186 0-1,27 0-15,-53 0 0,-27 0 16,53 0-16,-26 0 15,0 0 1,0 0-16,53 0 0,-80 0 16,-26 0-1,79 0-15,-52-26 0,-1 26 16,53 0 0,-26-27-16,-53 27 15,26 0-15,27 0 0,0 0 16,26 0-1,-52-26-15,-1 26 0,53 0 16,-52 0 0,-1 0-16,1 0 0,-1 0 15,27 0 1,-27 0-16,-26 0 0,53 0 16,-27 0-1,80 0-15,-53 0 16,53 0-16,-80 0 0,27 0 15,26 0 1,-26 0-16,26 0 16,-52 0-16,25 0 15,1 0-15,-26 0 0,-1 0 16,0 0 0,54 0-16,-27 0 15,26 0-15,-26 0 0,26 0 16,-26 0-1,26 0-15,-53 0 0,1 0 16,-1 0 0,1 0-16,25 0 0,-25 0 15,-27 0 1,26 0-16,-26 0 16,-27 0-16,1 0 15,-1 0-15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6T00:46:25.345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0,'26'0'156,"1"0"-156,26 0 16,-27 0-1,1 0-15,-1 0 16,1 0-1,-1 0 1,0 0-16,1 0 16,-1 0-16,27 0 15,-26 0 1,-1 0-16,27 0 16,0 0-16,0 0 15,-27 0 1,1 0-16,-1 0 15,27 0-15,-26 0 0,-1 0 16,1 0-16,-1 0 16,1 0-1,-1 0-15,0 27 16,1-27-16,26 0 16,-27 0-16,1 0 15,-1 0 1,1 0-1,-1 0-15,1 0 16,-1 0-16,1 0 0,25 0 16,1 0-1,0 0-15,-26 0 16,26 0-16,-27 0 16,1 26-1,-1-26-15,27 0 0,-27 0 16,27 0-1,-26 0-15,-1 0 16,27 0-16,-26 0 16,-1 0-16,27 0 15,-27 0-15,-26 27 16,53-27 0,-26 0-16,-1 0 0,27 0 15,-26 0 1,26 0-16,-1 0 15,-25 0 1,26 0-16,0 0 0,0 0 16,0 0-1,0 0 1,-1 0-16,-25 0 0,52 0 16,-26 0-1,27 0-15,-28 0 0,28 0 16,-27 0-1,26 0-15,-26 0 0,0 0 16,-27 0-16,27 0 16,0 0-1,-26 0-15,-1 0 0,27 0 16,-26 26 0,52-26-16,-26 0 0,0 0 15,0 0 1,0 0-16,-27 0 15,1 0-15,25 0 16,1 0-16,0 0 16,-26 0-16,26 0 0,0 0 15,-1 0 1,1 0-16,-26 0 0,26 0 16,0 0-1,0 0-15,0 0 0,-1 0 16,1 0-1,0 0-15,27 0 16,-27 0-16,26 0 0,-53 0 16,54 0-1,-27 0-15,0 0 0,0 0 16,-1 0 0,-25 0-16,-1 0 15,1 0 1,-1-26-1,1 26-15,-1 0 16,-26-27 15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6T00:46:27.715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0 137 0,'0'-26'110,"26"26"-95,27 0 1,0 0-16,0 0 0,0-53 16,0 53-1,0 0-15,-27 0 16,1 0-16,-1 0 15,27 0-15,0 0 16,0 0-16,0 0 0,0 0 16,0 0-1,-27 0-15,27 0 0,0 0 32,-27 0-32,27 0 15,-26 0-15,-1 0 16,1 0-16,-1 0 15,27 0 1,-27 0-16,1 0 0,52 0 16,-52 0-16,-1 0 15,27 0-15,0 0 16,-26 0-16,25 0 16,-25 0-16,26 0 15,-27 0 1,1 0-1,-1 0-15,27 0 0,0 0 16,-27-26 0,1 26-16,26 0 0,0 0 15,0 0-15,0 0 16,0 0-16,-1 0 16,1 0-16,0 0 15,-26 0 1,-1 0-16,27 0 0,0 0 15,0 0 1,26 0-16,-26 0 0,0 0 16,27 0-16,-28 0 15,-25 0-15,26 0 16,0 0-16,-27 0 16,27 0-1,-26 0-15,25 0 0,-25 0 16,52 0-1,-26 0-15,0 0 0,27 0 16,-28 0-16,1 0 16,27 0-16,-27 0 15,26 0-15,27 0 16,-80 0 0,54 0-16,-1 0 0,-26 0 15,0 26 1,0-26-16,0 0 0,26 0 15,-26 27 1,26-27-16,-52 0 0,26 0 16,0 26-16,0-26 15,0 26 1,-1-26-16,-25 0 16,26 0-1,-27 0-15,1 0 0,-1 27 16,1-27-1,-1 0-15,1 0 0,25 0 16,1 0 0,-26 0-1,26 26-15,-27-26 0,27 0 32,-26 0-32,-1 0 0,1 0 15,-1 0 1,0 0 15,1 0-15,26 0-1,-27 0-15,1 0 16,-1 0-16,27 0 16,-26 0-1,-1 0-15,0 0 16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6T00:48:25.504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76 0,'26'0'32,"1"0"-32,-1-26 15,0 26 1,1 0-16,-1 0 16,1 0-16,-1 0 15,1 0 1,-1 0-16,1 0 15,-1 0-15,1 0 16,-1 0-16,1 0 16,-1 0-16,0 0 15,1 0-15,-1 0 16,1 0-16,-1 0 16,1 0-1,-1 0 1,1 0-1,-1 0 1,1 0-16,-1 0 47,0 0-47,1 0 16,-1 0-16,1 0 15,-1 0-15,1 0 16,-1 0-1,1 0 1,-1 0-16,27 0 0,0 0 16,-27 0-1,27 0-15,0 0 16,0 0-16,27 0 16,-28 0-16,-25 0 15,-1 0-15,27 0 16,-26 0-1,-1 0-15,1 0 16,-1 0-16,1 0 16,-1 0-16,27 0 15,-27 0 1,1 0 0,-1 0-16,27 0 15,-26 0 1,-1 0-16,1 0 31,-1 0-31,1 0 0,-1 0 31,0 0-15,1 0 15,-1 0-31,1 0 16,-1 0-1,1 0-15,-1 0 16,1 0-16,-1 0 16,1 0-1,-1 0 126,1 0-125,25 0-1,1 0-15,27 0 0,-54 0 16,27 0-1,0 0-15,0 0 0,0 0 16,-27 0-16,27 0 16,-26 0-1,-1 0-15,1 0 32,-1 0-32,1 0 187,25 0-124,1 0-63,0 0 0,0 0 15,27 0 1,-28 0-16,1 0 15,0 0-15,-26 0 0,26 0 32,-27 0-32,1 0 0,-1 0 15,27 0 1,0 0-16,-27 0 16,1 26-16,26-26 15,0 0-15,-27 0 16,27 0-16,0 0 15,-27 0-15,27 27 16,-26-27-16,-1 0 16,1 0-1,26 0-15,-27 0 16,1 0-16,-1 0 16,0 0-16,1 26 15,-1-26-15,1 0 16,-1 0-16,27 0 15,-26 0-15,26 0 16,-27 0 0,0 27-16,27-27 15,-26 0 1,26 0-16,-27 0 16,27 0-16,0 0 15,0 0 1,-27 0-1,27 0-15,0 0 16,0 0-16,27 26 0,-54-26 16,53 0-16,-26 0 15,0 0-15,0 0 16,27 0-16,-54 0 16,27 0-16,-27 0 15,27 0 1,27 0-16,-27 0 0,-27 27 15,27-27-15,0 0 16,0 0-16,26 0 16,-26 0-16,26 0 15,-26 0-15,27 0 16,-27 0-16,0 0 16,-1 0-1,28 0-15,-27 0 0,0 0 16,0 0-1,0 0-15,-1 0 0,28 0 16,-27 0-16,0 0 16,26 0-16,-26 0 15,0 0-15,0 0 16,26 0 0,-26 0-16,0 0 15,26 0-15,-26 0 16,-26 0-16,26 0 0,0 0 31,-27 0-31,0 0 0,1 0 16,-1 0-16,1 0 15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6T01:01:38.765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0 151 0,'27'0'219,"26"0"-203,0 0-1,-27 0-15,27-26 16,0 26-16,-27 0 16,27 0-16,-26-27 15,-1 27 1,1 0-16,-1 0 15,1 0 1,-1 0 0,1 0-1,-1 0-15,0 0 16,1 0 0,-1 0-16,1 0 31,-1-26-31,27 26 15,-26 0 1,26 0-16,0 0 16,-27 0-1,0-27-15,1 27 16,-1 0-16,1 0 16,-27-26 15,26 26-31,1 0 15,-1 0-15,1 0 0,-1 0 16,53 0 0,-52 0 15,-1 0-31,27 0 16,-26 0-1,-1 0-15,1 0 0,-1 0 16,1 0-16,-1 0 15,27 0 1,-27 0-16,27 0 16,-26 0-1,26 0-15,-27 0 16,27 0 0,-26 0-16,25 26 15,-25-26-15,-1 0 16,27 27-1,-26-27-15,-1 0 16,27 0 0,-26 0-1,-1 0 1,27 26-16,-27-26 0,27 0 31,-26 0-31,26 27 0,0-27 16,-27 0-16,27 0 15,0 0-15,-53 26 16,53-26-16,-27 0 16,27 0-1,-26 0-15,-1 0 0,1 27 16,-1-27 0,1 0-16,-1 0 0,27 0 15,0 0-15,-27 0 16,1 0-1,26 0-15,-27 0 0,27 0 16,0 0 0,-27 0-16,27 0 0,0 0 15,-26 0 1,26 0-16,-27 0 0,27 0 16,-27 0-16,27 0 15,-26 0-15,-1 0 16,1 0-16,26 0 15,0 0 1,-27 0-16,27 0 0,0 0 16,0 0-1,0 0-15,-27 0 16,1 0 0,-1 0-16,1 0 0,-1 0 46,27 0-46,-27 0 16,1 0 0,-1 0-16,1 0 0,-1 26 15,27-26 1,-26 0-16,-1 0 16,27 0-16,-27 0 0,27 0 31,0 0-31,0 0 15,-26 0-15,26 0 16,-1 0-16,1 0 16,0 0-1,0 0-15,-26 0 0,52 0 16,-26 0 0,26 0-16,1 0 15,-1 0-15,27 0 0,-27 0 16,1 0-1,-54 0-15,27 0 0,0 0 16,-27 0 0,1 0-1,-1 0-15,1 0 63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5T03:08:54.614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0,'27'0'343,"52"0"-343,-26 0 0,0 0 16,0 0-16,-27 0 16,27 0-1,-26 0-15,-1 0 16,0 0 0,1 0-1,-1 0 1,1 0-16,-1 0 0,1 0 31,-1 0-15,1 0-1,-1 0 1,1 0-16,-1 0 31,1 0-31,-1 0 16,0 0-1,1 0-15,-1 0 16,1 0 15,-1 0-15,1 0 0,-1 0-16,1 0 0,-1 0 31,1 0-16,-1 0 1,0 0 0,1 0-1,-1 0 1,1 0 15,-1 0 0,1 0-31,-1 0 0,1 0 16,-1 0 0,1 0-1,-1 0 17,1 0-1,-1 0 16,0 0-16,1 0-31,-1 0 16,1 0-1,-1 0-15,1 0 16,-1 0-1,1 0 1,-1 0-16,1 0 31,-1 0-31,0 0 16,1 0 0,-1 0-1,1 0 1,-1 0-1,1 0 1,-1 0 0,1 0 15,-1 0-15,1 0-1,-1 0 1,1 0-16,-1 0 31,0 0-31,1 0 16,-1 0-1,1 0-15,-1 0 16,27 0-16,-26 0 16,-1 0 15,1 0-16,-1 0 1,0 0-16,1 0 16,-1 0-16,1 0 31,-1 0-31,1 0 31,-1 0-31,1 0 0,-1 0 31,1 0-15,-1 0-16,-26 26 0,27-26 16,-1 0 15,0 0-15,1 0 15,-1 0-16,1 0-15,-27 27 0,26-27 16,1 0 0,-1 0 15,1 0 0,-1 0-15,1 0-1,-1 0-15,0 26 0,1-26 16,-1 0-16,1 0 31,-1 0-31,1 0 16,-1 0-16,1 0 16,-1 0-1,1 0 1,-1 0-1,1 0 1,25 0-16,-25 0 16,-1 0-1,-26 27 1,27-27-16,-1 0 31,1 0-31,-1 0 16,1 0-1,-1 0-15,1 0 16,-1 0-16,0 0 16,1 0-16,-1 0 15,1 0 1,-1 0 0,1 0-16,-1 0 0,1 0 15,-1 0 1,1 0-16,-1 0 31,1 0-31,-1 0 0,0 0 16,27 0-16,-26 0 31,-1 0-31,1 0 16,-1 0-1,1 0-15,-1 0 16,1 0-1,-1 0-15,0 0 16,1 0 0,-1 0-1,1 0-15,-1 0 16,1 0 0,-1 0-16,27 0 0,-26 0 15,26 0 1,-27 0-1,27 0-15,0 0 0,0 0 16,26 0 0,-26 0-16,0 0 0,-27 0 15,1 0 1,26 0-16,0 0 16,-27 0-16,27 0 15,0 0-15,0 0 0,-27 0 16,1 0-1,26 0-15,0 0 16,0 0-16,-27 0 0,0 0 16,27 0-1,0 0 1,-26 0-16,26 0 16,-27 0-1,27 0-15,-26 0 16,-1 0-16,0 0 15,27 0-15,-26 0 16,-1 0 0,27 0-16,0 0 15,0 0-15,-27 0 16,27 0-16,53 0 0,-79 0 16,52-27-1,0 27-15,-26 0 16,0 0-16,0 0 15,-26 0-15,26 0 16,-27 0-16,53-26 0,-26 26 16,0 0-1,27 0-15,-27 0 0,-1 0 16,28 0 0,-27 0-16,0-27 15,0 27-15,-1 0 16,-25 0-1,26 0-15,-27 0 0,1 0 16,-1 0 0,1 0-16,-27-26 93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6T01:05:53.137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6T01:11:04.480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0,'79'0'78,"-26"0"-62,26 0-16,54 0 0,-54 0 16,27 53-16,26-53 15,-53 0-15,1 27 16,-1-27-16,27 0 16,-53 0-16,0 0 15,26 0-15,1 0 16,-27 0-1,26 0-15,0 0 16,-26 26-16,53-26 0,-27 0 0,-52 0 16,-1 0-1,27 0-15,0 0 16,0 0-16,0 0 16,-27 0-1,27 0-15,0 0 16,27 0-16,-27 0 0,26 0 15,0 0 1,-26 0-16,27 26 0,-27-26 16,52 0-1,-78 0-15,79 0 0,-27 27 16,-26-27-16,26 0 16,1 0-1,52 26-15,-26-26 0,0 0 16,-1 0-1,-52 0-15,27 27 16,-1-27-16,-26 0 16,0 0-16,53 0 0,-53 26 15,26-26-15,-26 0 16,53 0 0,26 0-16,-52 27 0,-1-27 15,0 0 1,-26 0-16,53 26 0,-80-26 15,80 0 1,-79 0-16,-1 0 0,1 0 16,26 0-16,-27 0 15,1 0 1,-1 0-16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6T01:11:10.070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65 0,'53'0'46,"-1"0"-30,1 0-16,27 0 0,26 0 16,-27 0-16,-26 0 0,26-27 15,1 27 1,-27 0-16,-1 0 16,-25 0-16,26 0 15,0-26-15,0 26 16,-27 0-1,1 0-15,25 0 16,-25 0-16,26 0 0,0 0 0,0 0 16,0 0-1,0 0-15,-1 0 16,-25 0-16,26 0 16,-27 0-16,27 0 15,-26 0 1,-1 0-16,1 0 0,-1 0 31,0 0-31,1 0 0,-1 0 16,1 0-16,26 0 15,0 0 1,-27 0-16,1 0 16,26 0-1,-27 0-15,0 0 0,1 0 16,-1 0-1,27 0-15,-26 0 0,26 0 16,0 0-16,-27 0 16,27 0-16,0 0 15,0 0-15,-27 0 16,1 0 0,-1 0-16,1 0 0,-1 0 31,1 0-31,25 0 15,-25 0-15,26 0 16,-27 0-16,1 0 0,26 26 16,-27-26-16,27 0 15,-27 0 1,1 0-16,-1 0 0,1 0 31,26 27-31,-27-27 16,27 0-16,-26 0 15,-1 0-15,1 0 0,-1 0 16,0 0-16,27 0 16,-26 0-1,26 0-15,0 26 0,-27-26 32,53 0-32,-26 27 15,0-27 1,-26 0-16,-1 0 0,1 0 15,-1 0 1,27 0 0,-26 0-16,25 0 15,-25 0-15,26 0 16,-27 0-16,27 0 0,0 0 16,-26 0-1,25 0-15,1 0 0,-26 0 16,26 0-1,0 0-15,0 26 16,0-26 0,-1 0-16,1 0 15,0 0-15,0 0 0,0 0 16,-26 0 0,-1 0-16,0 0 0,27 0 15,-26 0 1,-1 0-16,27 0 15,0 0 1,0 0-16,26 0 16,-52 0-16,26 0 0,0 26 15,-27-26 1,27 0-16,-26 0 0,-1 0 16,0 0-1,27 0-15,-26 0 16,26 0-16,0 0 15,-27 0-15,27 27 16,0-27-16,-27 0 16,27 0-1,-26 0-15,-1 0 0,27 0 32,-26 0-32,26 0 15,-1 26-15,1-26 16,0 0-16,0 0 15,0 0 1,0 0-16,0 0 16,0 0-16,0 0 15,-27 0-15,27 0 16,-26 0-16,-1 27 16,27-27-16,0 0 15,0 0-15,0 0 31,0 0-31,0 0 0,0 0 16,-1 0-16,1 0 0,0 0 16,0 0-1,0 0-15,-26 0 16,-1 26-16,27-26 16,0 0-16,0 0 31,0 0-31,0 0 0,0 0 15,-1 0 1,28 0-16,-1 0 0,1 0 16,-1 0-16,27 0 15,-27 0-15,27 0 16,53 27-16,-53-27 16,-1 0-1,28 0-15,-54 0 0,27 0 16,0 0-1,0 0-15,-27 0 0,53 0 16,-52 0-16,-27 0 16,26 0-16,0 0 15,1 0-15,25 0 16,-25 0 0,-27 0-16,0 0 0,-27 0 15,1 0 1,-1 26-16,27-26 0,0 0 15,0 0 1,0 0-16,-27 0 0,1 0 16,-1 0-16,27 0 15,-27 0 1,1 0-16,-1 0 16,1-26-1,26 26 1,0 0-1,0-27-15,26 27 0,-26 0 16,0 0-16,53-26 16,-80 26-1,1 0-15,25-27 0,-25 27 16,-1 0 0,1-26-16,-1 26 31,1-27 0,-1 27-15,1 0-16,-1 0 15,1 0 1,-1 0-16,1-26 16,-1 26-1,0 0-15,1 0 31,-27-26-31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6T01:36:02.247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0 251 0,'0'-27'47,"26"27"-47,80-26 16,-53 26-16,0 0 15,0-27-15,26 27 16,-26 0-16,27 0 16,-1 0-16,-53 0 15,54 0-15,-1 0 16,-26 0 0,27 0-16,-28 0 0,28 0 15,-1 0-15,1-26 16,25 26-16,-25 0 15,-1 0-15,27-27 16,-27 27-16,-52 0 16,52 0-16,1 0 15,-1 0 1,0 0-16,1 0 16,52-26-16,-79 26 15,26 0-15,1 0 0,25-27 16,-25 27-16,-1 0 15,1 0-15,25 0 16,-25 0-16,-27-26 16,26 26-1,0 0-15,1 0 16,26 0-16,-53 0 16,26 0-16,0 0 15,27 0-15,26 0 0,-26 0 16,0 0-16,-26 0 15,-1 0-15,0 0 16,-26 0 0,0 0-16,-26 0 15,-1 0 1,-26 26 93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6T01:36:03.167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0,'106'53'31,"106"-53"-15,52 27-16,1-27 16,52 0-16,-52 0 0,52 0 15,-52 0 1,158 0-16,-132 26 0,-79-26 15,0 0 1,-80 53-16,-53-53 16,1 0-16,-1 0 15,0 0-15,-26 0 16,53 27 0,-53-27-16,0 0 0,0 26 15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6T01:36:04.477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0 404 0,'53'0'78,"26"0"-78,27 0 16,159 0-16,-159 0 15,52 0-15,107-53 0,-80 53 16,27 0-1,-106 0-15,26 0 16,-26 0-16,52 0 16,81-26-16,-81 26 15,1-27-15,-53 27 16,53-26-16,52-27 16,-78 53-16,25-26 0,-78 26 15,52-27 1,27-26-16,-27 27 0,-26-1 15,-53 27 1,79-26-16,-52 26 16,-28-27-16,1 27 15,-26 0-15,-1 0 16,1 0-16,-1 0 16,1 0-1,26 0-15,-27 0 0,27 0 16,-27 0-1,1 0 1,-1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6T01:37:59.629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56 0,'80'0'171,"-1"0"-171,1 0 16,52 0-16,-26 0 16,26 0-16,-26 0 15,26 0-15,-26 0 16,53 0-16,-54 0 16,1-27-1,-26 27-15,26 0 0,-1 0 16,-25 0-1,-27-26-15,79 26 0,-53 0 16,1 0-16,-27 0 16,26 0-16,-26 0 15,26 0-15,27 0 16,-53 0 0,0 0-16,0 0 15,0 0 1,26 0-16,27 0 0,-27 0 15,-26 0-15,27 0 16,-1 0-16,-26 0 16,26 0-16,-26 0 15,27 0 1,-27 0-16,-1 0 0,28 0 16,-27 0-1,0 0-15,26 0 16,27 0-16,0 0 15,-27 0-15,0 0 0,54 0 16,-1 0-16,-53 0 16,1 26-1,52 27-15,-79-53 0,-27 0 16,27 0 0,0 0-16,53 0 0,-79 0 15,25 0 1,54 0-16,-53 0 15,27 0-15,-1 0 0,-26 0 16,26-26 0,1 26-16,25 0 0,-25 0 15,-1 0 1,-26 0-16,27 0 0,52 0 16,-26 0-1,26 0-15,-53 26 16,1-26-16,52 26 15,-79-26-15,26 0 16,1 0-16,-27 0 0,-1 0 16,1 0-1,27 0-15,-27 0 0,26 0 16,0 0 0,-26 0-16,27 0 15,52-52-15,-53 52 16,1 0-16,52 0 15,-53 0-15,54 0 16,-54 0-16,27 0 16,0 0-16,-53 26 0,53-26 15,-27 26 1,80-26-16,-27 0 0,-53 0 16,1 0-1,-1 0-15,53 0 16,27 0-16,-106 0 15,53 0-15,26 0 16,-26-26-16,26 26 0,-26-26 16,-53 26-1,79 0-15,-52 0 16,52 0-16,-53 0 16,1 0-16,26 0 15,26 0-15,-26 0 16,105 26-16,-131-26 15,52 26-15,-53-26 0,54 0 16,-54 27 0,27-27-16,-53 0 0,53 0 15,-53 0 1,26 0-16,-26 0 16,0 0-1,-27 0-15,27 0 0,53 0 16,-27 0-1,1 0-15,-1 0 0,0 0 16,27 0-16,-26 0 0,-1 0 16,0 0-1,1 0-15,52 26 16,-53-26-16,54 27 16,-80-27-16,26 0 15,0 26-15,1-26 16,-54 0-16,27 0 15,-26 0-15,26 0 16,-27 0-16,0 0 16,1 0-1,-1 0-15,1 0 16,-1 0-16,1 0 16,-1 0-1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6T01:38:02.009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0 213 0,'53'0'141,"26"0"-141,27 0 16,-27 0-16,27 0 15,132 0-15,-132 0 16,27 0-16,-1 0 16,53 0-16,-106 0 15,80 0 1,53 0-16,-106 0 0,52 0 15,-25 26-15,-54-26 16,80 0-16,-106 0 16,26 0-16,53 0 15,27 0-15,-53 0 16,26 0-16,-52 0 16,78 0-1,-25 0-15,-27 0 16,52 0-16,-78 0 15,52 0-15,-53 0 16,1 0-16,-1 0 0,0 0 16,27 0-16,-53 0 15,27 0 1,25 0-16,28 0 16,25 0-16,-52 27 0,27-27 15,25 26 1,1-26-16,-80 0 0,107 53 15,25-27-15,-52-26 16,-27 27-16,-26-27 16,27 0-16,-54 0 15,80 0 1,-54 0-16,28 0 16,-27 0-16,-1 0 15,1 0-15,-26 0 0,25 0 16,-52 0-1,0-27-15,27 27 0,-1 0 16,0 0-16,1 0 16,-27 0-1,53 0-15,-27 0 0,0 0 16,-26 0 0,27 0-16,-1 0 0,-26 0 15,79 0 1,-105 0-16,26 0 0,52 0 15,-25 0-15,-27-26 16,26 26 0,0 0-16,27-26 0,0 26 15,-53-27 1,26 27-16,-26-26 0,0 26 16,0 0-1,0 0-15,0 0 0,26-27 16,27 27-1,-26-26-15,-1 26 16,0 0-16,27-27 0,-26 27 16,25 0-1,28 0-15,-28-53 16,81 53-16,25 0 16,1-26-16,-133 26 0,80 0 15,26-27 1,-79 27-16,26-26 15,80 26-15,-27-53 16,-158 53-16,184 0 16,-78 0-16,-27 0 0,-27 0 15,53 0 1,-52 0-16,25 0 0,28 0 16,-27 0-1,-1 0-15,-25 0 16,26 53-16,26-53 15,0 26-15,-52 1 16,25-27-16,1 0 0,-26 0 16,78 0-1,-78 0-15,-1 0 0,1 0 16,25 0 0,-25 0-16,-1 0 15,0 0-15,54 0 16,-54 0-16,27 0 15,-53 0 1,79 0-16,-52 0 0,78 26 16,-25 1-16,-54-27 0,53 26 15,-105-26 1,79 0-16,-54 0 16,-25 0-16,-1 0 15,1 0 1,-1 0-1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6T01:38:03.709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397 1670 0,'0'26'63,"106"-26"-48,79 27 1,53-1-16,27 27 0,52-27 16,80 80-1,-185-79-15,264 26 16,0-27-16,-237 27 15,237-53-15,-317 0 16,317 0-16,-265 0 0,-52-26 16,79-27-1,-158 0-15,26 0 0,-54 26 16,-52 1 0,27 26-16,-1-27 15,1 1 1,-27 0-16,26-27 15,1 0-15,-27 0 0,0 0 16,0 0 0,0 26-16,0 1 0,0-27 15,0 27 1,0-27-16,0 26 0,0-26 16,-27 0-1,1 1-15,-1 25 16,1-26-16,-27 0 15,0 0-15,27 27 16,-27-27-16,-106 0 0,27-53 16,-1 27-1,-52 26-15,132 53 16,-106-79-16,-26-1 16,0 27-16,-80-26 15,80 26-15,27 26 16,25 1-16,54 0 15,-106-1-15,79 27 0,-26-53 16,26 27 0,-27 26-16,28-27 0,-81 27 15,28-26 1,25 26-16,27 0 16,27 0-16,-53 0 15,26 0-15,-26 0 16,52 0-1,1 53-15,26-27 0,-53 1 16,53 26-16,-26-1 16,0 1-16,-27 27 15,26-1-15,-26-26 16,54 26-16,-1-26 16,0 0-16,-53 53 15,27-27 1,26-26-16,26 53 0,1-53 15,26-26-15,-27 26 0,27-27 32,0 0-32,0 27 15,27 27 1,52-1-16,0 0 16,-26-26-1,53 27-15,26-1 0,-52-26 16,52-26-1,-79-1-15,53 0 0,53-26 16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6T01:39:38.229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29 0,'27'0'47,"26"0"-47,26 0 16,0 0-16,54 0 15,-54 0-15,27 0 16,0 0-16,-1 0 15,-52 0-15,0 0 0,27 0 16,-27 0 0,0 0-16,-1 0 15,-25 0 1,52 0-16,-26 0 0,-26 0 16,-1 0-16,27 0 15,0 0-15,0 0 16,0 0-1,-27 0-15,27 0 0,0 0 16,0 0 0,-27 0-16,27 0 15,0 0-15,0 0 16,-26 26-16,26-26 31,-27 0-31,27 27 16,0-27-16,0 0 0,-27 0 15,27 0-15,-26 0 16,26 0-16,-27 26 16,27-26-16,-27 0 15,1 0-15,26 0 16,-27 0 0,27 26-1,-26-26-15,-1 0 0,27 0 16,0 27-1,0-27-15,0 0 16,26 0-16,-26 0 16,0 0-16,0 0 15,26 0-15,1 26 16,-54-26 0,80 0-16,-53 0 0,-53 27 15,53-27 1,26 0-16,-26 0 0,0 26 15,0-26-15,0 0 16,-27 0-16,27 0 16,-26 27-16,25-27 15,1 0 1,0 26-16,0-26 16,0 0-1,0 0-15,0 0 0,-27 0 16,1 0-1,-1 0-15,1 0 0,26 0 16,-27 0-16,27 0 16,26 0-1,-26 0-15,-26 0 0,26 0 16,26 0 0,-52 0-16,-1 0 0,27 0 15,0 0 1,-27 0-16,27 0 0,-26 0 15,-1 0-15,1 0 16,-1 0 0,1 0-16,25 0 0,1 0 15,0-26 1,0 26-16,0 0 0,27 0 16,-28-27-1,1 27-15,0 0 16,27 0-16,-27 0 15,-1 0-15,-25 0 16,26-26-16,0 26 0,0 0 16,-27 0-1,27 0-15,53 0 0,-80 0 16,27 0 0,0 0-16,0 0 0,0 0 15,0 0 1,0 0-16,-27 0 15,1 0-15,-1 0 0,1 0 32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5T03:08:56.474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84 0,'26'0'141,"27"0"-126,27 0-15,-27 0 16,-27 0-16,1 0 16,25 0-16,54 0 0,-79 0 15,79 0 1,-80 0-16,1 0 15,25 0-15,1 0 16,-26 0-16,-1 0 16,27 0-16,-26 0 15,26 0 1,-1 0 0,-25 0-16,-1-26 15,1 26-15,-1 0 16,1 0-1,-1 0-15,1 0 16,26 0-16,0 0 0,-1 0 16,1 0-1,27 0-15,-54 0 0,1 0 16,-1 0 0,27 0-16,-27 0 15,1 0 1,26 0-16,-27 0 0,1 0 15,-1 0-15,27 0 0,0 0 16,0 0 0,0 0-16,0 0 0,0 0 15,26 0 1,0 0-16,1 0 16,-54 0-1,54 0-15,-1 0 0,0 0 16,54 0-1,-80 0-15,26 0 0,27 0 16,0 0-16,-53 0 0,26 0 16,0 0-1,1 0-15,-1 0 16,-26 0 0,53 0-16,-53 0 15,-27 0-15,27 0 16,53 0-16,-27 0 15,27 26-15,-53-26 0,-26 0 16,25 0 0,1 0-16,0 0 15,-26 0-15,-1 0 16,27 0 0,-26 0-16,26 0 15,-1 0-15,1 0 16,0 0-1,-26 0-15,-1 0 0,27 0 16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6T01:41:43.079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57 0,'53'0'157,"26"0"-157,-26 0 15,0 0-15,0 0 16,0 26 0,26-26-16,-26 0 0,-26 0 15,26 0-15,-27 0 16,1 0-1,25 0-15,-25 0 0,-1 0 16,1 0 0,26 0-16,-27 0 15,27 0-15,0 0 16,0 0-16,-27 0 16,27 0-16,0 0 15,-26 0 1,26 0-16,-27 0 0,1 0 15,-1 0 1,0 0-16,27 0 16,-26 0-1,-1 0-15,1 0 16,-1 0-16,1 0 16,-1 0-1,1 0 16,-1 0-31,1 0 16,-1 0-16,27 0 16,0 0-16,0 0 15,-27 0 1,1 0-16,-1 0 16,1 0-1,-1 0-15,0 0 16,-26-26-16,27 26 0,26 0 15,-27 0-15,1 0 16,-1 0-16,1 0 16,-1 0-1,27 0-15,-26 0 16,-1-27 0,0 27-16,27 0 15,-26 0 1,26 0-16,0 0 0,-27 0 15,1 0-15,-1 0 16,27 0 0,-27 0-16,27 0 0,0 0 15,-26 0 1,-1 0-16,1 0 0,26 0 16,-27 0-1,27 0-15,-27 0 0,1 0 16,-1 0-1,1 0-15,26 0 16,-27 0-16,1 0 16,-1 0-1,27 0-15,-27 0 0,1 0 16,-1 0 0,1 0-16,26 0 15,-27 0 1,27 0-16,-26 0 0,25 0 15,-25 0-15,-1 0 16,27 0 0,-26 0-16,-1 0 15,1 0 1,-1 0-16,1 0 31,-1 0-31,0 0 16,1 0-16,-1 0 15,1 0-15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5T03:11:20.395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0,'27'0'16,"52"0"0,27 0-16,26 0 15,27 0 1,0 0-16,-1 0 0,80 26 15,-132-26 1,53 27-16,79 26 0,-26-53 16,-133 26-16,133-26 15,52 0-15,1 26 16,52-26-16,-52 0 16,-80 0-1,80 0-15,-53 0 0,-54 0 16,1 0-1,-106 0-15,159 0 0,-107 0 16,28 0-16,-54 0 16,27 0-16,53 0 15,-53 0 1,-27 0-16,27 0 16,26 27-16,-106-27 0,1 0 15,26 0 1,-27 0-16,1 0 0,-1 0 15,1 0 1,-1 0-16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5T03:11:22.435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0,'52'0'171,"28"0"-171,-1 0 16,27 0-16,-27 0 16,1 0-16,-1 0 15,1 0-15,25 0 16,-25 0 0,-27 0-16,0 0 0,26 0 15,-26 0 1,0 0-16,0 0 0,26 0 15,-26 0 1,-27 0-16,54 0 0,-1 0 16,-26 0-16,27 0 15,-28 0 1,28 0-16,-27 0 0,0 0 16,-27 0-1,27 0-15,0 0 16,26 0-1,-26 0-15,53 0 0,-79 0 16,78 0-16,-25 0 16,-27 0-1,0 0-15,-1 0 0,1 0 16,-26 0 0,26 0-16,0 0 0,0 0 15,0 0 1,-1 0-16,1 0 15,0 0-15,27 0 16,-27 0-16,-1 0 16,-25 0-16,26 0 0,0 0 15,0 0 1,0 0-16,0 0 16,26 0-1,-26 0-15,0 0 0,0 0 16,0 0-1,26 0-15,-53 0 16,27 0-16,27 0 0,-27 0 16,26 0-1,-26 0-15,26 0 0,1 0 16,-27 0 0,52 0-16,-25 0 0,-1 0 15,27 0 1,-53 0-16,0 0 15,0 0-15,-27 0 16,27 0-16,0 0 16,0 0-1,-27 0-15,1 0 16,26 0-16,0 0 0,0 0 16,0 0-1,-1 0-15,-25 0 16,-1 0-16,1 0 15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5T03:18:13.215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0 194 0,'0'-26'31,"27"26"-15,-1 0-16,0 0 16,1-26-16,-1 26 15,1 0 1,-1-27-16,1 27 0,-1 0 15,1 0 1,-1 0-16,27 0 94,-27 0-79,27 0-15,0 0 16,-26 0-16,52 0 0,-52 0 16,-1 0-16,27 0 15,0 0-15,0 0 16,0 0 0,-27 0-16,27 0 0,0 0 15,-27 0 1,1 0-16,26 0 0,-27 0 15,54 0 1,-27 0-16,0 0 0,-1 0 16,28 0-16,-27 0 15,0 0 1,0 0-16,-27 0 0,0 0 16,27 0-1,0 0-15,0 0 0,0 0 16,0 0-1,-26 0-15,-1 0 0,27 0 16,0 0 0,0 0-16,-27 0 15,27 0-15,-26 0 0,-1 0 16,0 0 0,1 0-16,-1 0 15,1 0-15,26 0 16,-27 0-16,1 0 0,-1 0 31,1 0-31,-1 0 16,1 0-16,-1 0 0,0 0 31,1 0-31,-1 0 16,1 0-1,-1 0-15,1 0 16,-1 0-16,1 0 15,-1 0-15,1 0 0,25 0 16,-25 0 0,26 0-1,-27 0-15,27 0 16,-26 0-16,26 0 16,0 0-16,-27 0 15,0 0 1,1 0-16,-1 0 15,1 0-15,-1 0 16,27 0 0,-26 0-16,26 0 0,-1 0 15,1 0 1,-26 0-16,-1 0 0,1 0 16,-1 0-1,1 0-15,-1 0 0,27 0 16,0 0-1,-27 0 1,1 0-16,-1 0 16,1 0-16,-1 0 15,1 0-15,26 0 0,0 0 16,-1 0 0,1 0-16,0 0 0,0 0 15,0 0 1,0 0-16,0 0 15,0 0-15,-27 0 16,1 0-16,26 0 16,26 0-16,-26 0 15,0 0-15,-27 0 16,27 0-16,0 0 16,0 0-16,0 27 15,0-27-15,0 0 16,26 0-1,-26 0-15,0 0 16,26 0 0,-26 0-16,27 0 0,26 0 15,-53 0-15,26 0 0,-26 0 16,0 0 0,0 0-16,26 0 15,-26 0-15,0 0 16,-27 0-16,80 0 15,-53 0 1,0 0-16,-27 0 0,27 0 16,-26 0-16,26 0 15,0 0-15,-27 0 16,27 0-16,0 0 16,-27 0-16,27 0 15,-26 0-15,26 0 16,0 0-1,0 0-15,-27 0 0,0 0 16,1 0 0,26 0-16,0 0 0,0 0 15,-27 0-15,27 0 16,26 0-16,-26 0 16,27 0-16,-27 0 15,26 0 1,0 0-16,-26 0 15,0 0-15,0 0 16,26 0-16,-26 0 0,0 0 16,0 0-16,0 0 15,-26 0-15,26 0 16,-1 0-16,-25 0 16,-1 0-1,27 0-15,0 0 0,0 0 16,0 0-1,0 0-15,-27 0 0,27 0 16,-26 0-16,-1 0 16,27 0-16,-26 0 15,26 0-15,-1 0 16,-25 0 0,26 0-16,-27 0 15,27 0 1,-26 0-16,-1 0 0,27 0 15,-27 0 1,1 0-16,26 0 0,26 0 16,27 0-16,-53 0 15,26 0 1,1 0-16,-27 0 0,26 0 16,-26 0-1,26 0-15,-26 0 0,27 0 16,-27 0-1,-1 0-15,28 0 0,-27 0 16,-27 0 0,27 0-16,0 0 15,-27 0-15,1 0 0,-1 0 16,1 0 0,26 0-16,0 0 15,0 0-15,0 0 16,-27 0-16,0 0 0,27 0 15,0 0 1,0 0-16,0 26 16,0-26-16,-27 0 0,1 0 15,-1 0 1,27 0-16,0 0 16,0 26-1,53-26-15,-80 0 16,80 0-16,-26 0 15,-1 27-15,-26-27 16,26 0-16,1 0 16,52 0-16,-26 0 15,26 0-15,-79 26 0,53-26 16,26 0 0,-26 0-16,26 0 0,-52 0 15,-1 0 1,27 0-16,-27 0 15,-26 0 1,27 0-16,-28 0 16,1 0-16,27 0 15,26 0-15,-27 0 16,-26 0-16,26 0 0,-26 0 16,27 0-1,-28 0-15,-25 0 0,26 0 16,-27 0-1,1 0-15,26 0 16,0 0-16,26 0 16,27 0-16,-27 0 15,-26 0-15,0 0 0,0 0 16,0 0 0,-27 0-16,27-26 15,0 26 1,0 0-16,0 0 15,0 0-15,26 0 16,-52 0-16,52 0 16,-26 0-16,0 0 15,0 0-15,-27 0 16,1 0-16,-1 0 0,27 0 16,-26 0-1,-1 0-15,0 0 16,1 0 15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5T03:18:22.835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0,'53'0'250,"27"0"-234,-27 0-16,-1 0 16,1 0-16,0 0 0,0 0 15,0 0 1,-26 0-16,-1 0 0,0 0 16,1 0-1,26 0 1,-27 27-16,1-27 15,-1 0-15,1 0 16,-1 0 0,27 0-16,0 26 15,-27-26 1,27 0 0,-26 0-16,-1 0 15,1 0 1,-1 0-16,1 0 15,-1 0 1,1 0-16,-1 0 16,0 0-16,27 0 15,-26 0 1,26 0-16,-27 0 16,27 0-1,-26 0-15,26 0 16,-27 0-16,0 27 15,1-27-15,-1 0 16,1 0 0,-1 0-16,1 0 0,-1 0 15,1 0-15,-1 0 16,1 0 0,-1 0-1,0 0-15,1 0 0,-1 0 16,1 0-16,-1 0 15,27 0 1,-26 0-16,-1 0 0,1 0 16,-1 0-1,27 0-15,-27 0 16,1 0-16,-1 0 16,27 0-1,-26 0-15,-1 0 16,1 0-1,26 0-15,-27 0 16,0 0-16,1 0 16,26 0-16,-27 0 0,27 0 15,-26 0-15,26 0 16,-27 0 0,1 0-16,-1 0 15,0 0 1,1 0-16,-1 0 0,1 0 15,26 0 1,-27 0-16,1 0 0,-1 0 16,1 0-16,-1 0 15,27 0-15,0 0 16,-27 0-16,27 0 16,-53 26-1,53-26-15,-26 0 0,-1 0 16,27 0-1,0 0-15,-27 0 0,1 0 16,-1 0 0,27 0-16,-26 0 0,26 0 15,-1 0-15,1 0 16,-26 0 0,26 0-16,0 0 15,-27 0-15,27 0 16,-26 0-16,25 0 0,-25 0 31,26 0-31,0 0 0,0 0 16,0 0-16,-1 0 15,1 0 1,0 27-16,0-27 0,0 0 16,0 0-1,0 0-15,0 0 16,-27 0-1,1 0-15,26 0 0,0 26 32,-27-26-32,27 0 15,-27 0-15,1 27 0,-1-27 16,1 0 0,-1 0-16,1 0 0,26 0 15,-27 0 1,27 0-16,0 0 15,-27 0 1,27 0-16,-26 0 16,26 0-16,0 0 0,0 0 31,-1 0-31,1 0 16,0 0-16,0 0 15,0 0-15,0 0 0,0 0 16,0 0-1,26 0 1,-26 0-16,0 0 16,0 0-16,-27 0 15,27 0-15,0 0 16,0 0-16,27 0 16,-27 0-16,26 0 15,-26 0-15,0 0 16,26 0-16,0 0 15,-52 0-15,52 0 16,1 0-16,-1 0 16,-26 0-16,53 0 0,-27 0 15,1 0 1,-28 0-16,28 0 0,-27 0 16,26 0-1,-26 0-15,0 0 16,0 0-16,0 0 15,26 0-15,-26 0 16,0 0-16,0 0 0,-27 0 16,27 0-1,-26 0-15,26 0 16,-27 0-16,1 0 16,-1 0-16,1 0 15,-1 0-15,0 0 16,1 0-16,-1 0 15,27 0-15,0-27 16,0 27-16,0 0 16,0 0-16,-27 0 0,1 0 15,52-26 1,1 26-16,-27 0 16,26 0-16,0 0 15,1 0-15,-1 0 16,0-27-16,-52 27 15,79 0-15,-27 0 16,27 0 0,-53 0-16,26 0 0,27 0 15,0 0-15,-27 0 16,27 0-16,-27 0 16,27 0-16,-53 0 15,27 0-15,25 0 16,1-26-16,27 26 15,-54 0 1,0 0-16,1 0 0,-1 0 16,27 0-16,-27 0 15,-26 0-15,27 0 16,-1 0-16,0 0 16,-26 0-16,53 0 15,-53 0-15,26 0 16,-26 0-1,27 0-15,-1 0 0,0 0 16,-26 0 0,27 0-16,-27 0 0,52 0 15,-25 26-15,-1-26 16,-26 0-16,26 0 16,1 0-16,26 0 15,-27 0 1,0 0-16,27 0 15,27 0-15,-54 0 16,0 0-16,54 0 0,-81 0 16,28 0-16,-1 0 15,1 0-15,-27 0 16,26 0-16,27 0 16,-53 0-1,26 0-15,-26 0 0,26 0 16,1 0-1,-1 0-15,-26 0 0,0 0 16,26 0 0,27 0-16,-79 0 0,78 0 15,-52 0-15,0 0 16,-26 0 0,26 0-16,0 0 15,-1 0-15,1 0 16,0 0-16,-26 0 0,26 0 15,-27 0 1,1 0-16,-1 0 0,0 0 16,1 0-16,-1 0 15,1 0 1,-1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5T03:25:17.535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80 0,'53'0'219,"-1"0"-204,1 0-15,27 0 16,-54 0-16,54 0 15,-28 0-15,28 0 16,-27 0-16,0 0 0,0 0 16,-27 0-1,1 0-15,-1 0 16,27 0-16,-27 0 16,1 0-1,26 0-15,-27 0 16,1 0-1,-1 0 1,27-27-16,-27 27 0,27 0 16,-26 0-16,26-26 15,0 26 1,-27 0-16,27 0 16,-26 0-16,-1 0 15,0 0 16,27 0-31,-26 0 0,26 0 16,-27 0 0,1 0-16,26 0 0,-1 0 15,1 0-15,0 0 16,0 0-16,0 0 16,27 0-16,-28 0 15,1 0 1,0 0-16,-26 0 0,26 0 15,-27 0 1,80 0-16,-53 0 0,-27 0 16,27 0-16,0 0 15,0 0-15,53 26 16,-27-26-16,-52 0 16,26 0-1,0 0-15,52 0 0,-25 0 16,-27 0-1,26 0-15,0 27 0,-26-27 16,0 0 0,27 0-16,-1 0 15,27 0-15,-53 0 0,26 0 16,1 26 0,-1-26-16,53 0 0,-52 0 15,-1 0 1,0 0-16,-26 0 0,53 0 15,-53 27 1,-27-27-16,27 0 0,-26 0 16,-1 0-16,1 0 15,-1 0 1,1 26-16,-1-26 0,1 0 31,-1 0-31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5T03:25:19.255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13 0,'53'0'156,"0"0"-156,26 0 16,1 0-1,-1 0-15,27 0 0,0 0 16,-53 0 0,26 0-16,53 0 0,-26 0 15,26 0 1,-26 0-16,27 0 15,25 0-15,1 0 16,-53 0-16,26 53 0,-52-53 16,-1 0-16,53 0 15,-52 0 1,-27 0-16,26 0 0,0 0 16,-26 0-1,0 0-15,-26 0 0,-1 0 16,27 0-1,-27 0-15,1 0 16,-1 0 0,27 0-16,-26 0 15,-1 0-15,1 0 0,78 0 16,-52 0 0,0 0-16,27 0 0,-27 0 15,0 0 1,-27 0-16,27 0 0,0 0 15,0 0 1,-27 0-16,27 0 16,-26 0-16,-1 0 0,0 0 31,1 0-31,-1 0 0,1 0 16,-1 0-1,1 0-15,-1 0 47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C9701E5-7FA7-4D20-B77E-251DF8D906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713372E-FF95-4232-923C-852ECB2E49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7F3F492-7BCC-4A8F-B67E-56A278AD5A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D253B-87DE-46BA-8974-A6F3D978E54E}" type="datetimeFigureOut">
              <a:rPr lang="zh-CN" altLang="en-US" smtClean="0"/>
              <a:t>2022/11/26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7940EE9-81B1-4BF9-BF98-4CAF401E64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8041EE7-FB31-4DED-8C0B-2B0951AA8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241D5-9742-44D8-A053-7C37FAA358D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24208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D2D002-4B3F-4B97-B222-37A32AF6D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9329F9C-5E77-4338-AD56-E7A0DE1508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9FFC452-6138-4D1D-A3D0-8A84DB6F33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D253B-87DE-46BA-8974-A6F3D978E54E}" type="datetimeFigureOut">
              <a:rPr lang="zh-CN" altLang="en-US" smtClean="0"/>
              <a:t>2022/11/26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86A5C40-3388-425A-82AD-28F5969F3F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8AAD042-6794-4447-AD8F-F17FA9D8F4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241D5-9742-44D8-A053-7C37FAA358D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77197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5354EEAC-9BD5-4F72-BFD5-5111A139B26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2F2168D-0EB1-4E77-900D-3D3ACCD2BB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7F5493A-E5EC-4BC1-8824-15A864C46E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D253B-87DE-46BA-8974-A6F3D978E54E}" type="datetimeFigureOut">
              <a:rPr lang="zh-CN" altLang="en-US" smtClean="0"/>
              <a:t>2022/11/26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EABE862-CD44-4103-88BA-B2375E48DB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EB96ACF-168E-4974-8936-929E51C67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241D5-9742-44D8-A053-7C37FAA358D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19031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A4EC25-D611-4148-BB03-1C141650F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E92ABD9-F9B6-4CC3-9EC7-9926F9C9BE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581585D-77FF-4DCE-A17C-F0201ADC42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D253B-87DE-46BA-8974-A6F3D978E54E}" type="datetimeFigureOut">
              <a:rPr lang="zh-CN" altLang="en-US" smtClean="0"/>
              <a:t>2022/11/26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50F12A9-22A7-46F7-B395-AC5341905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5B68DAF-D4F6-4C29-BC5D-6C04C2D1FA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241D5-9742-44D8-A053-7C37FAA358D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5180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5E6352-8292-47FA-A80A-875EFEF2C8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31AEF04-1D13-4675-A9D5-353DA122F2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A2FB492-F064-4EFE-B4A1-D7909FE064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D253B-87DE-46BA-8974-A6F3D978E54E}" type="datetimeFigureOut">
              <a:rPr lang="zh-CN" altLang="en-US" smtClean="0"/>
              <a:t>2022/11/26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23CCF59-871C-4B82-9991-D9B0097D6F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256BD0B-55E5-4EEE-A906-801699D21D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241D5-9742-44D8-A053-7C37FAA358D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01306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78858A6-B86E-4936-BF8A-A1CDA7B295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F596A95-414E-46A0-B320-C03A3E0600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3BBF8EC-A821-4715-9D51-492CA8E01E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2033428-F74D-4540-BBF3-AB6F2AF82C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D253B-87DE-46BA-8974-A6F3D978E54E}" type="datetimeFigureOut">
              <a:rPr lang="zh-CN" altLang="en-US" smtClean="0"/>
              <a:t>2022/11/26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65E1EA9-5E06-4F68-8284-5459989A09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E05EEBA-ACB4-4ACB-BF94-B92684C49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241D5-9742-44D8-A053-7C37FAA358D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13354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C083D15-21F5-4507-BC3B-D27029E00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3C87BEE-771B-40C9-93C2-11DE2D1B61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ED501D7-43ED-45B2-8013-36D9DEBA3E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61E1CE45-7904-4138-8C81-1E8EFBCF87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FC9203EC-6821-42B8-B1D7-92738B7527B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922F39D5-0F24-4DF8-8C2E-82FDDC3737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D253B-87DE-46BA-8974-A6F3D978E54E}" type="datetimeFigureOut">
              <a:rPr lang="zh-CN" altLang="en-US" smtClean="0"/>
              <a:t>2022/11/26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7B97974D-D8B1-4CDF-AAB8-2B7A8456FE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86A044E1-FF7C-44F9-9292-C81BEC4D9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241D5-9742-44D8-A053-7C37FAA358D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46311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24B37A-78C7-4E51-8A78-CBD067B2CB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394E6555-C67D-45D6-BD20-580C6488F0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D253B-87DE-46BA-8974-A6F3D978E54E}" type="datetimeFigureOut">
              <a:rPr lang="zh-CN" altLang="en-US" smtClean="0"/>
              <a:t>2022/11/26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6E4E42A-4FA2-4A6F-9C53-770D5D306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C431A97-0F9D-4F5C-8111-2FCBA0CF0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241D5-9742-44D8-A053-7C37FAA358D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18681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73B79D2A-7F56-4F67-97C8-A1BC00106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D253B-87DE-46BA-8974-A6F3D978E54E}" type="datetimeFigureOut">
              <a:rPr lang="zh-CN" altLang="en-US" smtClean="0"/>
              <a:t>2022/11/26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BD454E1F-319A-4E4C-929E-83D3F0BB6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9A2B0CF-E7B2-4CA0-870E-8E20AD1DD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241D5-9742-44D8-A053-7C37FAA358D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59298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DC7304-6BC3-46F1-BC98-3D00D29B8D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FA78510-3FD4-47BC-A243-C317A73972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1BE453B-91CB-49EA-8519-82F7800F01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3E455F4-6E49-4778-9A95-4A6644010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D253B-87DE-46BA-8974-A6F3D978E54E}" type="datetimeFigureOut">
              <a:rPr lang="zh-CN" altLang="en-US" smtClean="0"/>
              <a:t>2022/11/26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5A0BD38-930D-47D5-A621-761A166B05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90731F0-D0B8-4984-81AE-5D92D99F78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241D5-9742-44D8-A053-7C37FAA358D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83157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968DD4-0EB5-48C4-B1BC-29674CD30B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711830B4-5CDB-4DD8-811F-42507922C4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2F74C10-5F13-43D3-9B7B-93442B3977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161BC09-078B-4C47-9E2C-642CDDE2F3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D253B-87DE-46BA-8974-A6F3D978E54E}" type="datetimeFigureOut">
              <a:rPr lang="zh-CN" altLang="en-US" smtClean="0"/>
              <a:t>2022/11/26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18EF1E9-DDD2-427A-A3CF-0E7E660A1E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C829E9B-9CE9-42C6-BFD7-F08BD889B5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241D5-9742-44D8-A053-7C37FAA358D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36875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7F6FCB96-0B6E-454E-A61A-71F7C1ACAB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6EB98C7-5132-4A82-97A3-BBEB692FA4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F42E082-0991-46AA-9C81-4F91B2633D5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D253B-87DE-46BA-8974-A6F3D978E54E}" type="datetimeFigureOut">
              <a:rPr lang="zh-CN" altLang="en-US" smtClean="0"/>
              <a:t>2022/11/26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E949C7D-06B8-4BD2-8236-963DA8C5F3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1F6AB99-BE17-40E6-975A-B0E7CAB3FE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241D5-9742-44D8-A053-7C37FAA358D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31639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ustomXml" Target="../ink/ink10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emf"/><Relationship Id="rId5" Type="http://schemas.openxmlformats.org/officeDocument/2006/relationships/customXml" Target="../ink/ink11.xml"/><Relationship Id="rId4" Type="http://schemas.openxmlformats.org/officeDocument/2006/relationships/image" Target="../media/image23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2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3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4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em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5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em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customXml" Target="../ink/ink18.xml"/><Relationship Id="rId3" Type="http://schemas.openxmlformats.org/officeDocument/2006/relationships/customXml" Target="../ink/ink16.xml"/><Relationship Id="rId7" Type="http://schemas.openxmlformats.org/officeDocument/2006/relationships/image" Target="../media/image2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emf"/><Relationship Id="rId5" Type="http://schemas.openxmlformats.org/officeDocument/2006/relationships/customXml" Target="../ink/ink17.xml"/><Relationship Id="rId4" Type="http://schemas.openxmlformats.org/officeDocument/2006/relationships/image" Target="../media/image21.emf"/><Relationship Id="rId9" Type="http://schemas.openxmlformats.org/officeDocument/2006/relationships/image" Target="../media/image25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customXml" Target="../ink/ink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emf"/><Relationship Id="rId4" Type="http://schemas.openxmlformats.org/officeDocument/2006/relationships/customXml" Target="../ink/ink2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ustomXml" Target="../ink/ink21.xm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emf"/><Relationship Id="rId5" Type="http://schemas.openxmlformats.org/officeDocument/2006/relationships/customXml" Target="../ink/ink22.xml"/><Relationship Id="rId4" Type="http://schemas.openxmlformats.org/officeDocument/2006/relationships/image" Target="../media/image32.e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emf"/><Relationship Id="rId3" Type="http://schemas.openxmlformats.org/officeDocument/2006/relationships/customXml" Target="../ink/ink23.xml"/><Relationship Id="rId7" Type="http://schemas.openxmlformats.org/officeDocument/2006/relationships/customXml" Target="../ink/ink25.xm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emf"/><Relationship Id="rId5" Type="http://schemas.openxmlformats.org/officeDocument/2006/relationships/customXml" Target="../ink/ink24.xml"/><Relationship Id="rId4" Type="http://schemas.openxmlformats.org/officeDocument/2006/relationships/image" Target="../media/image39.emf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emf"/><Relationship Id="rId3" Type="http://schemas.openxmlformats.org/officeDocument/2006/relationships/customXml" Target="../ink/ink26.xml"/><Relationship Id="rId7" Type="http://schemas.openxmlformats.org/officeDocument/2006/relationships/customXml" Target="../ink/ink28.xm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emf"/><Relationship Id="rId5" Type="http://schemas.openxmlformats.org/officeDocument/2006/relationships/customXml" Target="../ink/ink27.xml"/><Relationship Id="rId4" Type="http://schemas.openxmlformats.org/officeDocument/2006/relationships/image" Target="../media/image43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ustomXml" Target="../ink/ink29.xm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em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1.emf"/><Relationship Id="rId4" Type="http://schemas.openxmlformats.org/officeDocument/2006/relationships/customXml" Target="../ink/ink30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emf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emf"/><Relationship Id="rId5" Type="http://schemas.openxmlformats.org/officeDocument/2006/relationships/customXml" Target="../ink/ink2.xml"/><Relationship Id="rId4" Type="http://schemas.openxmlformats.org/officeDocument/2006/relationships/image" Target="../media/image5.em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emf"/><Relationship Id="rId5" Type="http://schemas.openxmlformats.org/officeDocument/2006/relationships/customXml" Target="../ink/ink5.xml"/><Relationship Id="rId4" Type="http://schemas.openxmlformats.org/officeDocument/2006/relationships/image" Target="../media/image9.em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emf"/><Relationship Id="rId5" Type="http://schemas.openxmlformats.org/officeDocument/2006/relationships/customXml" Target="../ink/ink7.xml"/><Relationship Id="rId4" Type="http://schemas.openxmlformats.org/officeDocument/2006/relationships/image" Target="../media/image13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20.em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9.xml"/><Relationship Id="rId5" Type="http://schemas.openxmlformats.org/officeDocument/2006/relationships/image" Target="../media/image19.emf"/><Relationship Id="rId4" Type="http://schemas.openxmlformats.org/officeDocument/2006/relationships/customXml" Target="../ink/ink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9077ED5-840B-429D-AC8E-0A28A778CD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0877" y="365633"/>
            <a:ext cx="6767146" cy="2926334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2EA7DD44-B9DB-472C-91D6-CAE6735C6751}"/>
              </a:ext>
            </a:extLst>
          </p:cNvPr>
          <p:cNvSpPr txBox="1"/>
          <p:nvPr/>
        </p:nvSpPr>
        <p:spPr>
          <a:xfrm>
            <a:off x="1638300" y="4410075"/>
            <a:ext cx="8477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排序的处理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D3E76D6-142A-4AF9-9756-33116FB5B4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394" y="5010150"/>
            <a:ext cx="10722702" cy="1501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3428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E95FC41B-D32F-42D4-88A8-E2D4621732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985" y="49237"/>
            <a:ext cx="10044030" cy="6759526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D25E638C-4563-4B56-AF65-9224AB75973B}"/>
              </a:ext>
            </a:extLst>
          </p:cNvPr>
          <p:cNvSpPr txBox="1"/>
          <p:nvPr/>
        </p:nvSpPr>
        <p:spPr>
          <a:xfrm>
            <a:off x="1962150" y="6105525"/>
            <a:ext cx="5819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选择相应的图标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241E01BF-FB45-4FA7-8655-95A922C49FD8}"/>
                  </a:ext>
                </a:extLst>
              </p14:cNvPr>
              <p14:cNvContentPartPr/>
              <p14:nvPr/>
            </p14:nvContentPartPr>
            <p14:xfrm>
              <a:off x="4476705" y="4505415"/>
              <a:ext cx="3343680" cy="109440"/>
            </p14:xfrm>
          </p:contentPart>
        </mc:Choice>
        <mc:Fallback xmlns=""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241E01BF-FB45-4FA7-8655-95A922C49FD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458705" y="4487415"/>
                <a:ext cx="3379320" cy="14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3B77AD4C-3BFC-4F53-A9F4-8D1C3E314A01}"/>
                  </a:ext>
                </a:extLst>
              </p14:cNvPr>
              <p14:cNvContentPartPr/>
              <p14:nvPr/>
            </p14:nvContentPartPr>
            <p14:xfrm>
              <a:off x="6724545" y="3438375"/>
              <a:ext cx="1905480" cy="47160"/>
            </p14:xfrm>
          </p:contentPart>
        </mc:Choice>
        <mc:Fallback xmlns=""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3B77AD4C-3BFC-4F53-A9F4-8D1C3E314A0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706545" y="3420375"/>
                <a:ext cx="1941120" cy="82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31642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C9B14119-A0B6-4504-B295-3AFB8C20EA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14350" y="573255"/>
            <a:ext cx="12192000" cy="531143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C919A5AE-0482-4BD2-942F-914BA75FC444}"/>
                  </a:ext>
                </a:extLst>
              </p14:cNvPr>
              <p14:cNvContentPartPr/>
              <p14:nvPr/>
            </p14:nvContentPartPr>
            <p14:xfrm>
              <a:off x="3638625" y="3975495"/>
              <a:ext cx="5896080" cy="6012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C919A5AE-0482-4BD2-942F-914BA75FC44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620625" y="3957495"/>
                <a:ext cx="5931720" cy="9576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文本框 4">
            <a:extLst>
              <a:ext uri="{FF2B5EF4-FFF2-40B4-BE49-F238E27FC236}">
                <a16:creationId xmlns:a16="http://schemas.microsoft.com/office/drawing/2014/main" id="{78898E20-F182-4B34-A4D6-19EBCBCD5379}"/>
              </a:ext>
            </a:extLst>
          </p:cNvPr>
          <p:cNvSpPr txBox="1"/>
          <p:nvPr/>
        </p:nvSpPr>
        <p:spPr>
          <a:xfrm>
            <a:off x="3133725" y="6010275"/>
            <a:ext cx="6829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加上</a:t>
            </a:r>
            <a:r>
              <a:rPr lang="en-US" altLang="zh-CN" b="1" dirty="0">
                <a:solidFill>
                  <a:srgbClr val="FF0000"/>
                </a:solidFill>
              </a:rPr>
              <a:t>https:       </a:t>
            </a:r>
            <a:r>
              <a:rPr lang="zh-CN" altLang="en-US" b="1" dirty="0">
                <a:solidFill>
                  <a:srgbClr val="FF0000"/>
                </a:solidFill>
              </a:rPr>
              <a:t>引入样式</a:t>
            </a:r>
          </a:p>
        </p:txBody>
      </p:sp>
    </p:spTree>
    <p:extLst>
      <p:ext uri="{BB962C8B-B14F-4D97-AF65-F5344CB8AC3E}">
        <p14:creationId xmlns:p14="http://schemas.microsoft.com/office/powerpoint/2010/main" val="11355181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2FBC66A-0096-44AD-BA54-F509CBCCAC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5501" y="136942"/>
            <a:ext cx="8740897" cy="502201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ED4965C8-CE26-4042-BF9B-846A39D7FAF1}"/>
                  </a:ext>
                </a:extLst>
              </p14:cNvPr>
              <p14:cNvContentPartPr/>
              <p14:nvPr/>
            </p14:nvContentPartPr>
            <p14:xfrm>
              <a:off x="2209785" y="3915735"/>
              <a:ext cx="3200760" cy="18036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ED4965C8-CE26-4042-BF9B-846A39D7FAF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91785" y="3897735"/>
                <a:ext cx="3236400" cy="21600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BE5A257D-47DC-4AD8-A560-28924BD221F3}"/>
              </a:ext>
            </a:extLst>
          </p:cNvPr>
          <p:cNvSpPr txBox="1"/>
          <p:nvPr/>
        </p:nvSpPr>
        <p:spPr>
          <a:xfrm>
            <a:off x="1019175" y="5791200"/>
            <a:ext cx="9648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箭头的方向取决于         </a:t>
            </a:r>
            <a:r>
              <a:rPr lang="en-US" altLang="zh-CN" dirty="0" err="1"/>
              <a:t>searchIfo</a:t>
            </a:r>
            <a:r>
              <a:rPr lang="zh-CN" altLang="en-US" dirty="0"/>
              <a:t>中的</a:t>
            </a:r>
            <a:r>
              <a:rPr lang="en-US" altLang="zh-CN" dirty="0"/>
              <a:t>order</a:t>
            </a:r>
            <a:r>
              <a:rPr lang="zh-CN" altLang="en-US" dirty="0"/>
              <a:t>属性中的是     </a:t>
            </a:r>
            <a:r>
              <a:rPr lang="en-US" altLang="zh-CN" dirty="0" err="1"/>
              <a:t>asc</a:t>
            </a:r>
            <a:r>
              <a:rPr lang="zh-CN" altLang="en-US" dirty="0"/>
              <a:t>还是</a:t>
            </a:r>
            <a:r>
              <a:rPr lang="en-US" altLang="zh-CN" dirty="0" err="1"/>
              <a:t>desc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293200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174353A-5122-4877-90C2-996230CBB3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6449" y="1268543"/>
            <a:ext cx="9259102" cy="432091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2D1B5099-943F-4F21-A6AD-5F2E09EACB68}"/>
                  </a:ext>
                </a:extLst>
              </p14:cNvPr>
              <p14:cNvContentPartPr/>
              <p14:nvPr/>
            </p14:nvContentPartPr>
            <p14:xfrm>
              <a:off x="5667225" y="3170895"/>
              <a:ext cx="3696120" cy="12780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2D1B5099-943F-4F21-A6AD-5F2E09EACB6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649225" y="3152895"/>
                <a:ext cx="3731760" cy="16344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8A2CA8E2-03AB-4D64-AD8F-14B9B596C480}"/>
              </a:ext>
            </a:extLst>
          </p:cNvPr>
          <p:cNvSpPr txBox="1"/>
          <p:nvPr/>
        </p:nvSpPr>
        <p:spPr>
          <a:xfrm>
            <a:off x="6286500" y="2076450"/>
            <a:ext cx="4686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使用图标之前要有一个</a:t>
            </a:r>
            <a:r>
              <a:rPr lang="en-US" altLang="zh-CN" dirty="0">
                <a:solidFill>
                  <a:srgbClr val="FF0000"/>
                </a:solidFill>
              </a:rPr>
              <a:t>icon-form</a:t>
            </a:r>
            <a:r>
              <a:rPr lang="zh-CN" altLang="en-US" dirty="0">
                <a:solidFill>
                  <a:srgbClr val="FF0000"/>
                </a:solidFill>
              </a:rPr>
              <a:t>类名</a:t>
            </a:r>
          </a:p>
        </p:txBody>
      </p:sp>
    </p:spTree>
    <p:extLst>
      <p:ext uri="{BB962C8B-B14F-4D97-AF65-F5344CB8AC3E}">
        <p14:creationId xmlns:p14="http://schemas.microsoft.com/office/powerpoint/2010/main" val="41384769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A97A4D5-F18A-4B7B-8D56-717E6EBFF8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6020" y="297017"/>
            <a:ext cx="8062659" cy="374936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67075EE0-1D3A-4AF2-8B34-5D03C1DF308E}"/>
              </a:ext>
            </a:extLst>
          </p:cNvPr>
          <p:cNvSpPr txBox="1"/>
          <p:nvPr/>
        </p:nvSpPr>
        <p:spPr>
          <a:xfrm>
            <a:off x="2419350" y="5143500"/>
            <a:ext cx="7381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在计算属性中书写代码，以避免代码过长</a:t>
            </a:r>
          </a:p>
        </p:txBody>
      </p:sp>
    </p:spTree>
    <p:extLst>
      <p:ext uri="{BB962C8B-B14F-4D97-AF65-F5344CB8AC3E}">
        <p14:creationId xmlns:p14="http://schemas.microsoft.com/office/powerpoint/2010/main" val="39212364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156B6E7-D1E4-4304-B55E-0D856E40A3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418" y="342769"/>
            <a:ext cx="10775614" cy="301016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4D402D9D-8B88-4EB1-AAFE-21AF191EBA7E}"/>
                  </a:ext>
                </a:extLst>
              </p14:cNvPr>
              <p14:cNvContentPartPr/>
              <p14:nvPr/>
            </p14:nvContentPartPr>
            <p14:xfrm>
              <a:off x="5886465" y="2093055"/>
              <a:ext cx="4705560" cy="7884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4D402D9D-8B88-4EB1-AAFE-21AF191EBA7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868465" y="2075055"/>
                <a:ext cx="4741200" cy="11448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FD860CB4-C9FF-4649-BC5C-BB4339D1B091}"/>
              </a:ext>
            </a:extLst>
          </p:cNvPr>
          <p:cNvSpPr txBox="1"/>
          <p:nvPr/>
        </p:nvSpPr>
        <p:spPr>
          <a:xfrm>
            <a:off x="733425" y="3895725"/>
            <a:ext cx="1320165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有一个动态的类名，如果</a:t>
            </a:r>
            <a:r>
              <a:rPr lang="en-US" altLang="zh-CN" dirty="0"/>
              <a:t>order</a:t>
            </a:r>
            <a:r>
              <a:rPr lang="zh-CN" altLang="en-US" dirty="0"/>
              <a:t>中包含</a:t>
            </a:r>
            <a:r>
              <a:rPr lang="en-US" altLang="zh-CN" dirty="0" err="1"/>
              <a:t>asc</a:t>
            </a:r>
            <a:r>
              <a:rPr lang="zh-CN" altLang="en-US" dirty="0"/>
              <a:t>就显示向上的箭头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                                  </a:t>
            </a:r>
            <a:r>
              <a:rPr lang="zh-CN" altLang="en-US" dirty="0"/>
              <a:t>如果</a:t>
            </a:r>
            <a:r>
              <a:rPr lang="en-US" altLang="zh-CN" dirty="0"/>
              <a:t>order</a:t>
            </a:r>
            <a:r>
              <a:rPr lang="zh-CN" altLang="en-US" dirty="0"/>
              <a:t>中包含</a:t>
            </a:r>
            <a:r>
              <a:rPr lang="en-US" altLang="zh-CN" dirty="0" err="1"/>
              <a:t>desc</a:t>
            </a:r>
            <a:r>
              <a:rPr lang="zh-CN" altLang="en-US" dirty="0"/>
              <a:t>就显示向下的箭头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里面的是否有背景颜色，箭头朝向问题，都通过</a:t>
            </a:r>
            <a:r>
              <a:rPr lang="en-US" altLang="zh-CN" dirty="0"/>
              <a:t>order</a:t>
            </a:r>
            <a:r>
              <a:rPr lang="zh-CN" altLang="en-US" dirty="0"/>
              <a:t>中的属性值来确定</a:t>
            </a:r>
            <a:endParaRPr lang="en-US" altLang="zh-CN" dirty="0"/>
          </a:p>
          <a:p>
            <a:r>
              <a:rPr lang="zh-CN" altLang="en-US" dirty="0"/>
              <a:t>接下来只需要在点击不同按钮之后，往</a:t>
            </a:r>
            <a:r>
              <a:rPr lang="en-US" altLang="zh-CN" dirty="0"/>
              <a:t>order</a:t>
            </a:r>
            <a:r>
              <a:rPr lang="zh-CN" altLang="en-US" dirty="0"/>
              <a:t>中传递不同的值，并发送请求即可动态显示不同的样式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8810914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E88D410-C34D-4C05-B8E7-FEEFDCC2C0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1643"/>
            <a:ext cx="12192000" cy="5954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7606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D720CFC-7876-4CF7-A7C6-13EA5F7F2A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685" y="398005"/>
            <a:ext cx="10486029" cy="3223539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6D4D1132-985C-4919-AD29-D8800A0A6E42}"/>
                  </a:ext>
                </a:extLst>
              </p14:cNvPr>
              <p14:cNvContentPartPr/>
              <p14:nvPr/>
            </p14:nvContentPartPr>
            <p14:xfrm>
              <a:off x="3952905" y="1838175"/>
              <a:ext cx="1876680" cy="6012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6D4D1132-985C-4919-AD29-D8800A0A6E4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934905" y="1820175"/>
                <a:ext cx="1912320" cy="9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5CCCD669-3557-48AD-8297-B4A582D34571}"/>
                  </a:ext>
                </a:extLst>
              </p14:cNvPr>
              <p14:cNvContentPartPr/>
              <p14:nvPr/>
            </p14:nvContentPartPr>
            <p14:xfrm>
              <a:off x="3867225" y="2455575"/>
              <a:ext cx="2009880" cy="70920"/>
            </p14:xfrm>
          </p:contentPart>
        </mc:Choice>
        <mc:Fallback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5CCCD669-3557-48AD-8297-B4A582D3457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849225" y="2437575"/>
                <a:ext cx="2045520" cy="10656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文本框 4">
            <a:extLst>
              <a:ext uri="{FF2B5EF4-FFF2-40B4-BE49-F238E27FC236}">
                <a16:creationId xmlns:a16="http://schemas.microsoft.com/office/drawing/2014/main" id="{A9337368-A0D3-4887-A028-AAF1E1E98150}"/>
              </a:ext>
            </a:extLst>
          </p:cNvPr>
          <p:cNvSpPr txBox="1"/>
          <p:nvPr/>
        </p:nvSpPr>
        <p:spPr>
          <a:xfrm>
            <a:off x="2124075" y="4238625"/>
            <a:ext cx="7724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点击综合  或  价格  切换到相应的模块中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E85418C-329D-4B23-B39B-AA4D1492E18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75389" y="4607957"/>
            <a:ext cx="5098222" cy="2156647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7" name="墨迹 6">
                <a:extLst>
                  <a:ext uri="{FF2B5EF4-FFF2-40B4-BE49-F238E27FC236}">
                    <a16:creationId xmlns:a16="http://schemas.microsoft.com/office/drawing/2014/main" id="{14A787D1-1E6E-44BE-B1E5-D0339AB23665}"/>
                  </a:ext>
                </a:extLst>
              </p14:cNvPr>
              <p14:cNvContentPartPr/>
              <p14:nvPr/>
            </p14:nvContentPartPr>
            <p14:xfrm>
              <a:off x="3552945" y="5677935"/>
              <a:ext cx="2810160" cy="81720"/>
            </p14:xfrm>
          </p:contentPart>
        </mc:Choice>
        <mc:Fallback>
          <p:pic>
            <p:nvPicPr>
              <p:cNvPr id="7" name="墨迹 6">
                <a:extLst>
                  <a:ext uri="{FF2B5EF4-FFF2-40B4-BE49-F238E27FC236}">
                    <a16:creationId xmlns:a16="http://schemas.microsoft.com/office/drawing/2014/main" id="{14A787D1-1E6E-44BE-B1E5-D0339AB23665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534945" y="5659935"/>
                <a:ext cx="2845800" cy="117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884347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6F6DCB52-AF36-4CA4-93E9-AEB31E626432}"/>
                  </a:ext>
                </a:extLst>
              </p14:cNvPr>
              <p14:cNvContentPartPr/>
              <p14:nvPr/>
            </p14:nvContentPartPr>
            <p14:xfrm>
              <a:off x="2466825" y="3069735"/>
              <a:ext cx="2086560" cy="8100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6F6DCB52-AF36-4CA4-93E9-AEB31E62643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48825" y="3051735"/>
                <a:ext cx="2122200" cy="11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1EAA2518-5F51-4C8A-8F2F-9F18DAD3A36C}"/>
                  </a:ext>
                </a:extLst>
              </p14:cNvPr>
              <p14:cNvContentPartPr/>
              <p14:nvPr/>
            </p14:nvContentPartPr>
            <p14:xfrm>
              <a:off x="3638625" y="2647815"/>
              <a:ext cx="360" cy="360"/>
            </p14:xfrm>
          </p:contentPart>
        </mc:Choice>
        <mc:Fallback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1EAA2518-5F51-4C8A-8F2F-9F18DAD3A36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620625" y="2629815"/>
                <a:ext cx="36000" cy="3600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E6CDF34F-0259-42CB-8C82-D81F70E0B0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7257" y="483677"/>
            <a:ext cx="11714941" cy="560279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743F4D5-AF91-41BC-94CD-FFA44E195B55}"/>
              </a:ext>
            </a:extLst>
          </p:cNvPr>
          <p:cNvSpPr txBox="1"/>
          <p:nvPr/>
        </p:nvSpPr>
        <p:spPr>
          <a:xfrm>
            <a:off x="5905500" y="4895850"/>
            <a:ext cx="63912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判断是点击的综合还是价格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>
                <a:solidFill>
                  <a:srgbClr val="FF0000"/>
                </a:solidFill>
              </a:rPr>
              <a:t>如果</a:t>
            </a:r>
            <a:r>
              <a:rPr lang="en-US" altLang="zh-CN" dirty="0">
                <a:solidFill>
                  <a:srgbClr val="FF0000"/>
                </a:solidFill>
              </a:rPr>
              <a:t>flag=</a:t>
            </a:r>
            <a:r>
              <a:rPr lang="en-US" altLang="zh-CN" dirty="0" err="1">
                <a:solidFill>
                  <a:srgbClr val="FF0000"/>
                </a:solidFill>
              </a:rPr>
              <a:t>originSort</a:t>
            </a:r>
            <a:r>
              <a:rPr lang="en-US" altLang="zh-CN" dirty="0">
                <a:solidFill>
                  <a:srgbClr val="FF0000"/>
                </a:solidFill>
              </a:rPr>
              <a:t>  </a:t>
            </a:r>
            <a:r>
              <a:rPr lang="zh-CN" altLang="en-US" dirty="0">
                <a:solidFill>
                  <a:srgbClr val="FF0000"/>
                </a:solidFill>
              </a:rPr>
              <a:t>说明是综合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en-US" altLang="zh-CN" dirty="0">
                <a:solidFill>
                  <a:srgbClr val="FF0000"/>
                </a:solidFill>
              </a:rPr>
              <a:t>Else</a:t>
            </a:r>
            <a:r>
              <a:rPr lang="zh-CN" altLang="en-US" dirty="0">
                <a:solidFill>
                  <a:srgbClr val="FF0000"/>
                </a:solidFill>
              </a:rPr>
              <a:t>就是价格（切换到另一个</a:t>
            </a:r>
            <a:r>
              <a:rPr lang="en-US" altLang="zh-CN" dirty="0">
                <a:solidFill>
                  <a:srgbClr val="FF0000"/>
                </a:solidFill>
              </a:rPr>
              <a:t>sort</a:t>
            </a:r>
            <a:r>
              <a:rPr lang="zh-CN" altLang="en-US" dirty="0">
                <a:solidFill>
                  <a:srgbClr val="FF0000"/>
                </a:solidFill>
              </a:rPr>
              <a:t>上，默认是</a:t>
            </a:r>
            <a:r>
              <a:rPr lang="en-US" altLang="zh-CN" dirty="0" err="1">
                <a:solidFill>
                  <a:srgbClr val="FF0000"/>
                </a:solidFill>
              </a:rPr>
              <a:t>desc</a:t>
            </a:r>
            <a:r>
              <a:rPr lang="zh-CN" altLang="en-US" dirty="0">
                <a:solidFill>
                  <a:srgbClr val="FF0000"/>
                </a:solidFill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41511926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73DA6E5-82CF-41E6-A680-4B57DA6B5A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664" y="451269"/>
            <a:ext cx="11175375" cy="6035256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2208F9A0-4DDF-403C-AFE7-63025FBE9E11}"/>
                  </a:ext>
                </a:extLst>
              </p14:cNvPr>
              <p14:cNvContentPartPr/>
              <p14:nvPr/>
            </p14:nvContentPartPr>
            <p14:xfrm>
              <a:off x="2533785" y="6114975"/>
              <a:ext cx="1857600" cy="10656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2208F9A0-4DDF-403C-AFE7-63025FBE9E1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515785" y="6096975"/>
                <a:ext cx="1893240" cy="14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B8F69571-2B80-4162-92F8-6DBE5B0F241D}"/>
                  </a:ext>
                </a:extLst>
              </p14:cNvPr>
              <p14:cNvContentPartPr/>
              <p14:nvPr/>
            </p14:nvContentPartPr>
            <p14:xfrm>
              <a:off x="2305185" y="5539335"/>
              <a:ext cx="4163760" cy="119160"/>
            </p14:xfrm>
          </p:contentPart>
        </mc:Choice>
        <mc:Fallback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B8F69571-2B80-4162-92F8-6DBE5B0F241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287185" y="5521335"/>
                <a:ext cx="4199400" cy="15480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文本框 4">
            <a:extLst>
              <a:ext uri="{FF2B5EF4-FFF2-40B4-BE49-F238E27FC236}">
                <a16:creationId xmlns:a16="http://schemas.microsoft.com/office/drawing/2014/main" id="{9983B0A1-42B6-4F6A-97C3-757CFC967568}"/>
              </a:ext>
            </a:extLst>
          </p:cNvPr>
          <p:cNvSpPr txBox="1"/>
          <p:nvPr/>
        </p:nvSpPr>
        <p:spPr>
          <a:xfrm>
            <a:off x="6305550" y="4248150"/>
            <a:ext cx="515302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如果是第一次点击：点击综合 或 点击价格</a:t>
            </a:r>
            <a:endParaRPr lang="en-US" altLang="zh-CN" dirty="0">
              <a:solidFill>
                <a:srgbClr val="FF0000"/>
              </a:solidFill>
            </a:endParaRPr>
          </a:p>
          <a:p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>
                <a:solidFill>
                  <a:srgbClr val="FF0000"/>
                </a:solidFill>
              </a:rPr>
              <a:t>综合：</a:t>
            </a:r>
            <a:r>
              <a:rPr lang="en-US" altLang="zh-CN" dirty="0">
                <a:solidFill>
                  <a:srgbClr val="FF0000"/>
                </a:solidFill>
              </a:rPr>
              <a:t>origin:(1</a:t>
            </a:r>
            <a:r>
              <a:rPr lang="zh-CN" altLang="en-US" dirty="0">
                <a:solidFill>
                  <a:srgbClr val="FF0000"/>
                </a:solidFill>
              </a:rPr>
              <a:t>：</a:t>
            </a:r>
            <a:r>
              <a:rPr lang="en-US" altLang="zh-CN" dirty="0" err="1">
                <a:solidFill>
                  <a:srgbClr val="FF0000"/>
                </a:solidFill>
              </a:rPr>
              <a:t>desc</a:t>
            </a:r>
            <a:r>
              <a:rPr lang="en-US" altLang="zh-CN" dirty="0">
                <a:solidFill>
                  <a:srgbClr val="FF0000"/>
                </a:solidFill>
              </a:rPr>
              <a:t>)     </a:t>
            </a:r>
            <a:r>
              <a:rPr lang="zh-CN" altLang="en-US" dirty="0">
                <a:solidFill>
                  <a:srgbClr val="FF0000"/>
                </a:solidFill>
              </a:rPr>
              <a:t>进入</a:t>
            </a:r>
            <a:r>
              <a:rPr lang="en-US" altLang="zh-CN" dirty="0">
                <a:solidFill>
                  <a:srgbClr val="FF0000"/>
                </a:solidFill>
              </a:rPr>
              <a:t>if</a:t>
            </a:r>
            <a:r>
              <a:rPr lang="zh-CN" altLang="en-US" dirty="0">
                <a:solidFill>
                  <a:srgbClr val="FF0000"/>
                </a:solidFill>
              </a:rPr>
              <a:t>中</a:t>
            </a:r>
            <a:r>
              <a:rPr lang="en-US" altLang="zh-CN" dirty="0">
                <a:solidFill>
                  <a:srgbClr val="FF0000"/>
                </a:solidFill>
              </a:rPr>
              <a:t>change(1:desc)</a:t>
            </a:r>
          </a:p>
          <a:p>
            <a:r>
              <a:rPr lang="zh-CN" altLang="en-US" dirty="0">
                <a:solidFill>
                  <a:srgbClr val="FF0000"/>
                </a:solidFill>
              </a:rPr>
              <a:t>再点击价格：进入</a:t>
            </a:r>
            <a:r>
              <a:rPr lang="en-US" altLang="zh-CN" dirty="0">
                <a:solidFill>
                  <a:srgbClr val="FF0000"/>
                </a:solidFill>
              </a:rPr>
              <a:t>else </a:t>
            </a:r>
            <a:r>
              <a:rPr lang="zh-CN" altLang="en-US" dirty="0">
                <a:solidFill>
                  <a:srgbClr val="FF0000"/>
                </a:solidFill>
              </a:rPr>
              <a:t>中</a:t>
            </a:r>
            <a:r>
              <a:rPr lang="en-US" altLang="zh-CN" dirty="0">
                <a:solidFill>
                  <a:srgbClr val="FF0000"/>
                </a:solidFill>
              </a:rPr>
              <a:t>change(2:desc)</a:t>
            </a:r>
          </a:p>
          <a:p>
            <a:r>
              <a:rPr lang="zh-CN" altLang="en-US" dirty="0">
                <a:solidFill>
                  <a:srgbClr val="FF0000"/>
                </a:solidFill>
              </a:rPr>
              <a:t>点击综合：此时</a:t>
            </a:r>
            <a:r>
              <a:rPr lang="en-US" altLang="zh-CN" dirty="0" err="1">
                <a:solidFill>
                  <a:srgbClr val="FF0000"/>
                </a:solidFill>
              </a:rPr>
              <a:t>originFlag</a:t>
            </a:r>
            <a:r>
              <a:rPr lang="zh-CN" altLang="en-US" dirty="0">
                <a:solidFill>
                  <a:srgbClr val="FF0000"/>
                </a:solidFill>
              </a:rPr>
              <a:t>是</a:t>
            </a:r>
            <a:r>
              <a:rPr lang="en-US" altLang="zh-CN" dirty="0">
                <a:solidFill>
                  <a:srgbClr val="FF0000"/>
                </a:solidFill>
              </a:rPr>
              <a:t>2 </a:t>
            </a:r>
            <a:r>
              <a:rPr lang="zh-CN" altLang="en-US" dirty="0">
                <a:solidFill>
                  <a:srgbClr val="FF0000"/>
                </a:solidFill>
              </a:rPr>
              <a:t>进入</a:t>
            </a:r>
            <a:r>
              <a:rPr lang="en-US" altLang="zh-CN" dirty="0">
                <a:solidFill>
                  <a:srgbClr val="FF0000"/>
                </a:solidFill>
              </a:rPr>
              <a:t>else</a:t>
            </a:r>
            <a:r>
              <a:rPr lang="zh-CN" altLang="en-US" dirty="0">
                <a:solidFill>
                  <a:srgbClr val="FF0000"/>
                </a:solidFill>
              </a:rPr>
              <a:t>给综合降序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44E8793-63DB-4E95-A4A1-318211516E1B}"/>
              </a:ext>
            </a:extLst>
          </p:cNvPr>
          <p:cNvSpPr txBox="1"/>
          <p:nvPr/>
        </p:nvSpPr>
        <p:spPr>
          <a:xfrm>
            <a:off x="5391150" y="2857500"/>
            <a:ext cx="61817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点击的是相同的进入</a:t>
            </a:r>
            <a:r>
              <a:rPr lang="en-US" altLang="zh-CN" b="1" dirty="0">
                <a:solidFill>
                  <a:srgbClr val="FF0000"/>
                </a:solidFill>
              </a:rPr>
              <a:t>if</a:t>
            </a:r>
            <a:r>
              <a:rPr lang="zh-CN" altLang="en-US" b="1" dirty="0">
                <a:solidFill>
                  <a:srgbClr val="FF0000"/>
                </a:solidFill>
              </a:rPr>
              <a:t>中，变升降序</a:t>
            </a:r>
            <a:endParaRPr lang="en-US" altLang="zh-CN" b="1" dirty="0">
              <a:solidFill>
                <a:srgbClr val="FF0000"/>
              </a:solidFill>
            </a:endParaRPr>
          </a:p>
          <a:p>
            <a:r>
              <a:rPr lang="zh-CN" altLang="en-US" b="1" dirty="0">
                <a:solidFill>
                  <a:srgbClr val="FF0000"/>
                </a:solidFill>
              </a:rPr>
              <a:t>点击的是不同的进入</a:t>
            </a:r>
            <a:r>
              <a:rPr lang="en-US" altLang="zh-CN" b="1" dirty="0">
                <a:solidFill>
                  <a:srgbClr val="FF0000"/>
                </a:solidFill>
              </a:rPr>
              <a:t>else</a:t>
            </a:r>
            <a:r>
              <a:rPr lang="zh-CN" altLang="en-US" b="1" dirty="0">
                <a:solidFill>
                  <a:srgbClr val="FF0000"/>
                </a:solidFill>
              </a:rPr>
              <a:t>中，变</a:t>
            </a:r>
            <a:r>
              <a:rPr lang="en-US" altLang="zh-CN" b="1" dirty="0" err="1">
                <a:solidFill>
                  <a:srgbClr val="FF0000"/>
                </a:solidFill>
              </a:rPr>
              <a:t>falf</a:t>
            </a:r>
            <a:r>
              <a:rPr lang="zh-CN" altLang="en-US" b="1" dirty="0">
                <a:solidFill>
                  <a:srgbClr val="FF0000"/>
                </a:solidFill>
              </a:rPr>
              <a:t>，变成默认的降序</a:t>
            </a:r>
          </a:p>
        </p:txBody>
      </p:sp>
    </p:spTree>
    <p:extLst>
      <p:ext uri="{BB962C8B-B14F-4D97-AF65-F5344CB8AC3E}">
        <p14:creationId xmlns:p14="http://schemas.microsoft.com/office/powerpoint/2010/main" val="31499607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190BB42-29BA-4065-96DD-2EF52627CE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6608" y="222738"/>
            <a:ext cx="8559391" cy="555609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2F54A574-B57B-4F81-9349-102892160E09}"/>
              </a:ext>
            </a:extLst>
          </p:cNvPr>
          <p:cNvSpPr txBox="1"/>
          <p:nvPr/>
        </p:nvSpPr>
        <p:spPr>
          <a:xfrm>
            <a:off x="2438400" y="5915025"/>
            <a:ext cx="7143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只需要把数据传到相应的接口即可</a:t>
            </a:r>
            <a:endParaRPr lang="en-US" altLang="zh-CN" dirty="0"/>
          </a:p>
          <a:p>
            <a:r>
              <a:rPr lang="zh-CN" altLang="en-US" dirty="0"/>
              <a:t>后端来操作数据的升降</a:t>
            </a:r>
          </a:p>
        </p:txBody>
      </p:sp>
    </p:spTree>
    <p:extLst>
      <p:ext uri="{BB962C8B-B14F-4D97-AF65-F5344CB8AC3E}">
        <p14:creationId xmlns:p14="http://schemas.microsoft.com/office/powerpoint/2010/main" val="10490825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2018B1F-B16A-48A8-B71B-3FF2018A7F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2600"/>
            <a:ext cx="12192000" cy="58928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235C97C2-0ED4-4756-8716-937A031DF52A}"/>
              </a:ext>
            </a:extLst>
          </p:cNvPr>
          <p:cNvSpPr txBox="1"/>
          <p:nvPr/>
        </p:nvSpPr>
        <p:spPr>
          <a:xfrm>
            <a:off x="7696200" y="2533650"/>
            <a:ext cx="359092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必会三件套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轮播图</a:t>
            </a:r>
            <a:endParaRPr lang="en-US" altLang="zh-CN" dirty="0"/>
          </a:p>
          <a:p>
            <a:r>
              <a:rPr lang="zh-CN" altLang="en-US" dirty="0"/>
              <a:t>分页</a:t>
            </a:r>
            <a:endParaRPr lang="en-US" altLang="zh-CN" dirty="0"/>
          </a:p>
          <a:p>
            <a:r>
              <a:rPr lang="zh-CN" altLang="en-US" dirty="0"/>
              <a:t>日历</a:t>
            </a:r>
          </a:p>
        </p:txBody>
      </p:sp>
    </p:spTree>
    <p:extLst>
      <p:ext uri="{BB962C8B-B14F-4D97-AF65-F5344CB8AC3E}">
        <p14:creationId xmlns:p14="http://schemas.microsoft.com/office/powerpoint/2010/main" val="18633480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D108665-C847-42AB-A013-7723ECF560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0325"/>
            <a:ext cx="12192000" cy="3530299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056F0BBF-F7DA-4F91-AD7F-0D462C247F02}"/>
              </a:ext>
            </a:extLst>
          </p:cNvPr>
          <p:cNvSpPr txBox="1"/>
          <p:nvPr/>
        </p:nvSpPr>
        <p:spPr>
          <a:xfrm>
            <a:off x="4610100" y="2784324"/>
            <a:ext cx="7791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分页器在很多地方都会用到，所以要注册为全局组件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A6CCAF4-11D8-45CB-B62F-6369052781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365" y="4127493"/>
            <a:ext cx="5890770" cy="218713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F19FCB02-7D02-43E8-869D-40B6B9D9674F}"/>
              </a:ext>
            </a:extLst>
          </p:cNvPr>
          <p:cNvSpPr txBox="1"/>
          <p:nvPr/>
        </p:nvSpPr>
        <p:spPr>
          <a:xfrm>
            <a:off x="7058025" y="4781550"/>
            <a:ext cx="5038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在</a:t>
            </a:r>
            <a:r>
              <a:rPr lang="en-US" altLang="zh-CN" dirty="0"/>
              <a:t>search</a:t>
            </a:r>
            <a:r>
              <a:rPr lang="zh-CN" altLang="en-US" dirty="0"/>
              <a:t>中将分页拆出去</a:t>
            </a:r>
          </a:p>
        </p:txBody>
      </p:sp>
    </p:spTree>
    <p:extLst>
      <p:ext uri="{BB962C8B-B14F-4D97-AF65-F5344CB8AC3E}">
        <p14:creationId xmlns:p14="http://schemas.microsoft.com/office/powerpoint/2010/main" val="18935758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3F08AFE-DCE1-4A06-B099-604AC91B6B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294" y="426516"/>
            <a:ext cx="10685506" cy="6047292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A6954FD2-1250-441E-97F5-46AF454B1DFA}"/>
                  </a:ext>
                </a:extLst>
              </p14:cNvPr>
              <p14:cNvContentPartPr/>
              <p14:nvPr/>
            </p14:nvContentPartPr>
            <p14:xfrm>
              <a:off x="1771665" y="5367615"/>
              <a:ext cx="1581480" cy="9072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A6954FD2-1250-441E-97F5-46AF454B1DF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53665" y="5349615"/>
                <a:ext cx="1617120" cy="12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A2FF1479-87D7-40B7-9989-B9CCA4F2F24A}"/>
                  </a:ext>
                </a:extLst>
              </p14:cNvPr>
              <p14:cNvContentPartPr/>
              <p14:nvPr/>
            </p14:nvContentPartPr>
            <p14:xfrm>
              <a:off x="2190705" y="5724375"/>
              <a:ext cx="1410120" cy="76680"/>
            </p14:xfrm>
          </p:contentPart>
        </mc:Choice>
        <mc:Fallback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A2FF1479-87D7-40B7-9989-B9CCA4F2F24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172705" y="5706375"/>
                <a:ext cx="1445760" cy="11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1B95C78A-F44C-4629-8244-9071A159EC30}"/>
                  </a:ext>
                </a:extLst>
              </p14:cNvPr>
              <p14:cNvContentPartPr/>
              <p14:nvPr/>
            </p14:nvContentPartPr>
            <p14:xfrm>
              <a:off x="1752585" y="4016895"/>
              <a:ext cx="1648080" cy="145800"/>
            </p14:xfrm>
          </p:contentPart>
        </mc:Choice>
        <mc:Fallback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1B95C78A-F44C-4629-8244-9071A159EC3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734585" y="3998895"/>
                <a:ext cx="1683720" cy="18144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文本框 5">
            <a:extLst>
              <a:ext uri="{FF2B5EF4-FFF2-40B4-BE49-F238E27FC236}">
                <a16:creationId xmlns:a16="http://schemas.microsoft.com/office/drawing/2014/main" id="{DF46304C-CF23-43ED-8C59-921ADBBC86BC}"/>
              </a:ext>
            </a:extLst>
          </p:cNvPr>
          <p:cNvSpPr txBox="1"/>
          <p:nvPr/>
        </p:nvSpPr>
        <p:spPr>
          <a:xfrm>
            <a:off x="7400925" y="2914650"/>
            <a:ext cx="3829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创建分页器</a:t>
            </a:r>
            <a:r>
              <a:rPr lang="en-US" altLang="zh-CN" dirty="0">
                <a:solidFill>
                  <a:srgbClr val="FF0000"/>
                </a:solidFill>
              </a:rPr>
              <a:t>pagination</a:t>
            </a:r>
            <a:r>
              <a:rPr lang="zh-CN" altLang="en-US" dirty="0">
                <a:solidFill>
                  <a:srgbClr val="FF0000"/>
                </a:solidFill>
              </a:rPr>
              <a:t>文件夹</a:t>
            </a:r>
          </a:p>
        </p:txBody>
      </p:sp>
    </p:spTree>
    <p:extLst>
      <p:ext uri="{BB962C8B-B14F-4D97-AF65-F5344CB8AC3E}">
        <p14:creationId xmlns:p14="http://schemas.microsoft.com/office/powerpoint/2010/main" val="35982316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4EA162C-FCB8-4FF8-83D2-8759AD5EEA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914" y="89325"/>
            <a:ext cx="9811061" cy="661724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79A319FF-8465-4F71-BF8F-2C1BBD572006}"/>
                  </a:ext>
                </a:extLst>
              </p14:cNvPr>
              <p14:cNvContentPartPr/>
              <p14:nvPr/>
            </p14:nvContentPartPr>
            <p14:xfrm>
              <a:off x="2924025" y="6018855"/>
              <a:ext cx="5067720" cy="7812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79A319FF-8465-4F71-BF8F-2C1BBD57200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906025" y="6000855"/>
                <a:ext cx="5103360" cy="11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18B7748A-409C-4A3E-9B3B-9DFC639CAEDD}"/>
                  </a:ext>
                </a:extLst>
              </p14:cNvPr>
              <p14:cNvContentPartPr/>
              <p14:nvPr/>
            </p14:nvContentPartPr>
            <p14:xfrm>
              <a:off x="2790825" y="4781175"/>
              <a:ext cx="5867640" cy="144720"/>
            </p14:xfrm>
          </p:contentPart>
        </mc:Choice>
        <mc:Fallback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18B7748A-409C-4A3E-9B3B-9DFC639CAED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772825" y="4763175"/>
                <a:ext cx="5903280" cy="18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99B36A64-DF82-4B84-8969-A1530929E42A}"/>
                  </a:ext>
                </a:extLst>
              </p14:cNvPr>
              <p14:cNvContentPartPr/>
              <p14:nvPr/>
            </p14:nvContentPartPr>
            <p14:xfrm>
              <a:off x="2047785" y="599055"/>
              <a:ext cx="1946520" cy="758160"/>
            </p14:xfrm>
          </p:contentPart>
        </mc:Choice>
        <mc:Fallback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99B36A64-DF82-4B84-8969-A1530929E42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029785" y="581055"/>
                <a:ext cx="1982160" cy="79380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文本框 5">
            <a:extLst>
              <a:ext uri="{FF2B5EF4-FFF2-40B4-BE49-F238E27FC236}">
                <a16:creationId xmlns:a16="http://schemas.microsoft.com/office/drawing/2014/main" id="{5DB4BA44-517D-4430-B617-4B018624B730}"/>
              </a:ext>
            </a:extLst>
          </p:cNvPr>
          <p:cNvSpPr txBox="1"/>
          <p:nvPr/>
        </p:nvSpPr>
        <p:spPr>
          <a:xfrm>
            <a:off x="6667500" y="847725"/>
            <a:ext cx="4848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注册为全局组件</a:t>
            </a:r>
          </a:p>
        </p:txBody>
      </p:sp>
    </p:spTree>
    <p:extLst>
      <p:ext uri="{BB962C8B-B14F-4D97-AF65-F5344CB8AC3E}">
        <p14:creationId xmlns:p14="http://schemas.microsoft.com/office/powerpoint/2010/main" val="34537752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BB600E6-1D02-4170-BCAF-AE458450E6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381" y="0"/>
            <a:ext cx="10877237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882C9EDA-3C64-4CAE-898F-C6B33BE3F1EB}"/>
                  </a:ext>
                </a:extLst>
              </p14:cNvPr>
              <p14:cNvContentPartPr/>
              <p14:nvPr/>
            </p14:nvContentPartPr>
            <p14:xfrm>
              <a:off x="1257225" y="5428455"/>
              <a:ext cx="2400840" cy="11124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882C9EDA-3C64-4CAE-898F-C6B33BE3F1E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39225" y="5410455"/>
                <a:ext cx="2436480" cy="14688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D9BBDEAA-32B2-42FA-8AA7-FAB690098550}"/>
              </a:ext>
            </a:extLst>
          </p:cNvPr>
          <p:cNvSpPr txBox="1"/>
          <p:nvPr/>
        </p:nvSpPr>
        <p:spPr>
          <a:xfrm>
            <a:off x="8591550" y="3857625"/>
            <a:ext cx="3495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分页器的静态组件直接复制</a:t>
            </a:r>
          </a:p>
        </p:txBody>
      </p:sp>
    </p:spTree>
    <p:extLst>
      <p:ext uri="{BB962C8B-B14F-4D97-AF65-F5344CB8AC3E}">
        <p14:creationId xmlns:p14="http://schemas.microsoft.com/office/powerpoint/2010/main" val="15428690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193BBBA-DD8A-4C63-B0AB-6790E7360E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245" y="1386663"/>
            <a:ext cx="11179509" cy="4084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5014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DA2B9B8-8E23-426B-9380-0959E14CB0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027752" cy="68580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E59435B-CE9A-43B8-83C4-088AB6EAE3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5769" y="171450"/>
            <a:ext cx="6786231" cy="399880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4052A79D-7F73-4A0F-B6DA-4DB4F989000F}"/>
                  </a:ext>
                </a:extLst>
              </p14:cNvPr>
              <p14:cNvContentPartPr/>
              <p14:nvPr/>
            </p14:nvContentPartPr>
            <p14:xfrm>
              <a:off x="6553185" y="3551415"/>
              <a:ext cx="1410120" cy="39960"/>
            </p14:xfrm>
          </p:contentPart>
        </mc:Choice>
        <mc:Fallback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4052A79D-7F73-4A0F-B6DA-4DB4F989000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535185" y="3533415"/>
                <a:ext cx="1445760" cy="75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877401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714894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065916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401627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E981334-50D2-4B79-B4F2-1BCC2C8022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6999" y="365494"/>
            <a:ext cx="8558002" cy="612701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451F44C9-FCCA-4D67-A56D-22D4E1F29DD6}"/>
                  </a:ext>
                </a:extLst>
              </p14:cNvPr>
              <p14:cNvContentPartPr/>
              <p14:nvPr/>
            </p14:nvContentPartPr>
            <p14:xfrm>
              <a:off x="4010145" y="1418415"/>
              <a:ext cx="1619640" cy="6048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451F44C9-FCCA-4D67-A56D-22D4E1F29DD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992145" y="1400415"/>
                <a:ext cx="1655280" cy="9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40508E0A-4063-42BD-BFA6-FE13677A6B5D}"/>
                  </a:ext>
                </a:extLst>
              </p14:cNvPr>
              <p14:cNvContentPartPr/>
              <p14:nvPr/>
            </p14:nvContentPartPr>
            <p14:xfrm>
              <a:off x="3667065" y="4257735"/>
              <a:ext cx="2734200" cy="43920"/>
            </p14:xfrm>
          </p:contentPart>
        </mc:Choice>
        <mc:Fallback xmlns=""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40508E0A-4063-42BD-BFA6-FE13677A6B5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649065" y="4239735"/>
                <a:ext cx="2769840" cy="7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3F812333-3A33-4C3D-A1DF-152AF238E921}"/>
                  </a:ext>
                </a:extLst>
              </p14:cNvPr>
              <p14:cNvContentPartPr/>
              <p14:nvPr/>
            </p14:nvContentPartPr>
            <p14:xfrm>
              <a:off x="3705225" y="4513080"/>
              <a:ext cx="1686240" cy="34200"/>
            </p14:xfrm>
          </p:contentPart>
        </mc:Choice>
        <mc:Fallback xmlns=""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3F812333-3A33-4C3D-A1DF-152AF238E921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687225" y="4495080"/>
                <a:ext cx="1721880" cy="69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88563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85653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595064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081940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683633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5974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243840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659447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308947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361998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35628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343515EE-F86A-4330-8047-80CCDF3E67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0784" y="371270"/>
            <a:ext cx="8329382" cy="472480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A7391C44-D709-4FC7-A836-EF55B075D59E}"/>
                  </a:ext>
                </a:extLst>
              </p14:cNvPr>
              <p14:cNvContentPartPr/>
              <p14:nvPr/>
            </p14:nvContentPartPr>
            <p14:xfrm>
              <a:off x="3000345" y="1533615"/>
              <a:ext cx="2038680" cy="6804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A7391C44-D709-4FC7-A836-EF55B075D59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982345" y="1515615"/>
                <a:ext cx="2074320" cy="10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FB0CD187-9E4E-4C85-97E1-F83F6F1A32D9}"/>
                  </a:ext>
                </a:extLst>
              </p14:cNvPr>
              <p14:cNvContentPartPr/>
              <p14:nvPr/>
            </p14:nvContentPartPr>
            <p14:xfrm>
              <a:off x="3343425" y="2867055"/>
              <a:ext cx="2000520" cy="360"/>
            </p14:xfrm>
          </p:contentPart>
        </mc:Choice>
        <mc:Fallback xmlns=""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FB0CD187-9E4E-4C85-97E1-F83F6F1A32D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325425" y="2849055"/>
                <a:ext cx="203616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文本框 4">
            <a:extLst>
              <a:ext uri="{FF2B5EF4-FFF2-40B4-BE49-F238E27FC236}">
                <a16:creationId xmlns:a16="http://schemas.microsoft.com/office/drawing/2014/main" id="{47195764-C87E-4F3F-B45D-D12BE5E8EEC3}"/>
              </a:ext>
            </a:extLst>
          </p:cNvPr>
          <p:cNvSpPr txBox="1"/>
          <p:nvPr/>
        </p:nvSpPr>
        <p:spPr>
          <a:xfrm>
            <a:off x="6267450" y="3590925"/>
            <a:ext cx="42100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只留两个即可，只有两个有借口，其他的光好看</a:t>
            </a:r>
          </a:p>
        </p:txBody>
      </p:sp>
    </p:spTree>
    <p:extLst>
      <p:ext uri="{BB962C8B-B14F-4D97-AF65-F5344CB8AC3E}">
        <p14:creationId xmlns:p14="http://schemas.microsoft.com/office/powerpoint/2010/main" val="179889658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2537703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9929078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496428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0622580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4310794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4027222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7620708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0295546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0591149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747433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BFF5442-BE2C-4C5E-86AB-6B736FD0D3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7460" y="628466"/>
            <a:ext cx="8231815" cy="4870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96422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827418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756020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EE007C3-DCB3-482F-BCA6-5E9156C9D6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935" y="815113"/>
            <a:ext cx="10966130" cy="522777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90E2936D-F545-464C-89B2-93BF0767AF57}"/>
                  </a:ext>
                </a:extLst>
              </p14:cNvPr>
              <p14:cNvContentPartPr/>
              <p14:nvPr/>
            </p14:nvContentPartPr>
            <p14:xfrm>
              <a:off x="3228945" y="3930495"/>
              <a:ext cx="5629680" cy="9324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90E2936D-F545-464C-89B2-93BF0767AF5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10945" y="3912495"/>
                <a:ext cx="5665320" cy="12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D18998AB-C9F9-424A-9D09-8BE81EF8E9CE}"/>
                  </a:ext>
                </a:extLst>
              </p14:cNvPr>
              <p14:cNvContentPartPr/>
              <p14:nvPr/>
            </p14:nvContentPartPr>
            <p14:xfrm>
              <a:off x="3171705" y="4600455"/>
              <a:ext cx="5715360" cy="71280"/>
            </p14:xfrm>
          </p:contentPart>
        </mc:Choice>
        <mc:Fallback xmlns=""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D18998AB-C9F9-424A-9D09-8BE81EF8E9C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153705" y="4582455"/>
                <a:ext cx="5751000" cy="106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061087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586D8A7-DF7B-46A7-B0FC-70EE0F46E5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814" y="93222"/>
            <a:ext cx="8436071" cy="2842506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E39CDA43-E310-4C9D-B10A-BDDF6F565C83}"/>
              </a:ext>
            </a:extLst>
          </p:cNvPr>
          <p:cNvSpPr txBox="1"/>
          <p:nvPr/>
        </p:nvSpPr>
        <p:spPr>
          <a:xfrm>
            <a:off x="1152525" y="3381375"/>
            <a:ext cx="8420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太长了，往计算属性中写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208F71C-7BA5-49F8-B6F9-D115965767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3318" y="4196354"/>
            <a:ext cx="5685013" cy="2171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9981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CCEB4F9-DF13-45B1-8F42-EAA0335E91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8438" y="123684"/>
            <a:ext cx="7773074" cy="3238781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C6C95713-09AE-4BBA-820A-F218EC9808D1}"/>
              </a:ext>
            </a:extLst>
          </p:cNvPr>
          <p:cNvSpPr txBox="1"/>
          <p:nvPr/>
        </p:nvSpPr>
        <p:spPr>
          <a:xfrm>
            <a:off x="933450" y="2105025"/>
            <a:ext cx="6600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谁有类名，谁有箭头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257CB7D-3737-4279-AF45-134ECB4214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000" y="3463152"/>
            <a:ext cx="6104149" cy="317019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1BD94B50-8E55-4E6F-BD10-0526F65A2DE7}"/>
                  </a:ext>
                </a:extLst>
              </p14:cNvPr>
              <p14:cNvContentPartPr/>
              <p14:nvPr/>
            </p14:nvContentPartPr>
            <p14:xfrm>
              <a:off x="3448185" y="5267175"/>
              <a:ext cx="1733760" cy="57960"/>
            </p14:xfrm>
          </p:contentPart>
        </mc:Choice>
        <mc:Fallback xmlns=""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1BD94B50-8E55-4E6F-BD10-0526F65A2DE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430185" y="5249175"/>
                <a:ext cx="1769400" cy="9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FB698051-F959-4FA8-A7E5-071189F06C11}"/>
                  </a:ext>
                </a:extLst>
              </p14:cNvPr>
              <p14:cNvContentPartPr/>
              <p14:nvPr/>
            </p14:nvContentPartPr>
            <p14:xfrm>
              <a:off x="3438465" y="5929215"/>
              <a:ext cx="1352880" cy="40680"/>
            </p14:xfrm>
          </p:contentPart>
        </mc:Choice>
        <mc:Fallback xmlns=""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FB698051-F959-4FA8-A7E5-071189F06C1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420465" y="5911215"/>
                <a:ext cx="1388520" cy="76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218742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386237E-CE9C-4D33-BA50-CD3B97646C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405" y="0"/>
            <a:ext cx="11263189" cy="68580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34BEA870-9E40-4C4C-992A-D15FBC076CA7}"/>
              </a:ext>
            </a:extLst>
          </p:cNvPr>
          <p:cNvSpPr txBox="1"/>
          <p:nvPr/>
        </p:nvSpPr>
        <p:spPr>
          <a:xfrm>
            <a:off x="1924050" y="2457450"/>
            <a:ext cx="9105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简单的图标找阿里图标库</a:t>
            </a:r>
          </a:p>
        </p:txBody>
      </p:sp>
    </p:spTree>
    <p:extLst>
      <p:ext uri="{BB962C8B-B14F-4D97-AF65-F5344CB8AC3E}">
        <p14:creationId xmlns:p14="http://schemas.microsoft.com/office/powerpoint/2010/main" val="40944728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352</Words>
  <Application>Microsoft Office PowerPoint</Application>
  <PresentationFormat>宽屏</PresentationFormat>
  <Paragraphs>41</Paragraphs>
  <Slides>51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51</vt:i4>
      </vt:variant>
    </vt:vector>
  </HeadingPairs>
  <TitlesOfParts>
    <vt:vector size="55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q1506</dc:creator>
  <cp:lastModifiedBy>q1506</cp:lastModifiedBy>
  <cp:revision>44</cp:revision>
  <dcterms:created xsi:type="dcterms:W3CDTF">2022-11-25T03:01:42Z</dcterms:created>
  <dcterms:modified xsi:type="dcterms:W3CDTF">2022-11-26T01:41:59Z</dcterms:modified>
</cp:coreProperties>
</file>